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4"/>
    <p:sldMasterId id="214748370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Montserrat"/>
      <p:regular r:id="rId36"/>
      <p:bold r:id="rId37"/>
      <p:italic r:id="rId38"/>
      <p:boldItalic r:id="rId39"/>
    </p:embeddedFont>
    <p:embeddedFont>
      <p:font typeface="Quattrocento Sans"/>
      <p:regular r:id="rId40"/>
      <p:bold r:id="rId41"/>
      <p:italic r:id="rId42"/>
      <p:boldItalic r:id="rId43"/>
    </p:embeddedFont>
    <p:embeddedFont>
      <p:font typeface="Teko Medium"/>
      <p:regular r:id="rId44"/>
      <p:bold r:id="rId45"/>
    </p:embeddedFont>
    <p:embeddedFont>
      <p:font typeface="Gill Sans"/>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regular.fntdata"/><Relationship Id="rId20" Type="http://schemas.openxmlformats.org/officeDocument/2006/relationships/slide" Target="slides/slide14.xml"/><Relationship Id="rId42" Type="http://schemas.openxmlformats.org/officeDocument/2006/relationships/font" Target="fonts/QuattrocentoSans-italic.fntdata"/><Relationship Id="rId41" Type="http://schemas.openxmlformats.org/officeDocument/2006/relationships/font" Target="fonts/QuattrocentoSans-bold.fntdata"/><Relationship Id="rId22" Type="http://schemas.openxmlformats.org/officeDocument/2006/relationships/slide" Target="slides/slide16.xml"/><Relationship Id="rId44" Type="http://schemas.openxmlformats.org/officeDocument/2006/relationships/font" Target="fonts/TekoMedium-regular.fntdata"/><Relationship Id="rId21" Type="http://schemas.openxmlformats.org/officeDocument/2006/relationships/slide" Target="slides/slide15.xml"/><Relationship Id="rId43" Type="http://schemas.openxmlformats.org/officeDocument/2006/relationships/font" Target="fonts/QuattrocentoSans-boldItalic.fntdata"/><Relationship Id="rId24" Type="http://schemas.openxmlformats.org/officeDocument/2006/relationships/slide" Target="slides/slide18.xml"/><Relationship Id="rId46" Type="http://schemas.openxmlformats.org/officeDocument/2006/relationships/font" Target="fonts/GillSans-regular.fntdata"/><Relationship Id="rId23" Type="http://schemas.openxmlformats.org/officeDocument/2006/relationships/slide" Target="slides/slide17.xml"/><Relationship Id="rId45" Type="http://schemas.openxmlformats.org/officeDocument/2006/relationships/font" Target="fonts/TekoMediu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GillSans-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bold.fntdata"/><Relationship Id="rId14" Type="http://schemas.openxmlformats.org/officeDocument/2006/relationships/slide" Target="slides/slide8.xml"/><Relationship Id="rId36" Type="http://schemas.openxmlformats.org/officeDocument/2006/relationships/font" Target="fonts/Montserrat-regular.fntdata"/><Relationship Id="rId17" Type="http://schemas.openxmlformats.org/officeDocument/2006/relationships/slide" Target="slides/slide11.xml"/><Relationship Id="rId39" Type="http://schemas.openxmlformats.org/officeDocument/2006/relationships/font" Target="fonts/Montserrat-boldItalic.fntdata"/><Relationship Id="rId16" Type="http://schemas.openxmlformats.org/officeDocument/2006/relationships/slide" Target="slides/slide10.xml"/><Relationship Id="rId38" Type="http://schemas.openxmlformats.org/officeDocument/2006/relationships/font" Target="fonts/Montserra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42db0044db_3_7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342db0044db_3_7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42db0044db_3_7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342db0044db_3_7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42db0044db_1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42db0044db_1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4347d9185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4347d9185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4347d9185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4347d9185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4347d9185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4347d918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3b0810ac7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33b0810ac78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3e07fc80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3e07fc80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diagram shows a high-level overview of our system architecture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On the </a:t>
            </a:r>
            <a:r>
              <a:rPr b="1" lang="en" sz="1000">
                <a:solidFill>
                  <a:schemeClr val="dk1"/>
                </a:solidFill>
              </a:rPr>
              <a:t>left</a:t>
            </a:r>
            <a:r>
              <a:rPr lang="en" sz="1000">
                <a:solidFill>
                  <a:schemeClr val="dk1"/>
                </a:solidFill>
              </a:rPr>
              <a:t>, we have the </a:t>
            </a:r>
            <a:r>
              <a:rPr b="1" lang="en" sz="1000">
                <a:solidFill>
                  <a:schemeClr val="dk1"/>
                </a:solidFill>
              </a:rPr>
              <a:t>User Interface Layer</a:t>
            </a:r>
            <a:r>
              <a:rPr lang="en" sz="1000">
                <a:solidFill>
                  <a:schemeClr val="dk1"/>
                </a:solidFill>
              </a:rPr>
              <a:t> built with React JS. Doctors can access different patient views—such as records, progression, and X-ray reports through patient list. All UI interactions are handled by the Web Application Server using Nginx.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In the </a:t>
            </a:r>
            <a:r>
              <a:rPr b="1" lang="en" sz="1000">
                <a:solidFill>
                  <a:schemeClr val="dk1"/>
                </a:solidFill>
              </a:rPr>
              <a:t>middle</a:t>
            </a:r>
            <a:r>
              <a:rPr lang="en" sz="1000">
                <a:solidFill>
                  <a:schemeClr val="dk1"/>
                </a:solidFill>
              </a:rPr>
              <a:t>, we have the </a:t>
            </a:r>
            <a:r>
              <a:rPr b="1" lang="en" sz="1000">
                <a:solidFill>
                  <a:schemeClr val="dk1"/>
                </a:solidFill>
              </a:rPr>
              <a:t>Application and Domain Logic Layer</a:t>
            </a:r>
            <a:r>
              <a:rPr lang="en" sz="1000">
                <a:solidFill>
                  <a:schemeClr val="dk1"/>
                </a:solidFill>
              </a:rPr>
              <a:t>. It includes several Python-based services</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The </a:t>
            </a:r>
            <a:r>
              <a:rPr b="1" lang="en" sz="1000">
                <a:solidFill>
                  <a:schemeClr val="dk1"/>
                </a:solidFill>
              </a:rPr>
              <a:t>User Authentication Module</a:t>
            </a:r>
            <a:r>
              <a:rPr lang="en" sz="1000">
                <a:solidFill>
                  <a:schemeClr val="dk1"/>
                </a:solidFill>
              </a:rPr>
              <a:t> handles login and security,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 </a:t>
            </a:r>
            <a:r>
              <a:rPr b="1" lang="en" sz="1000">
                <a:solidFill>
                  <a:schemeClr val="dk1"/>
                </a:solidFill>
              </a:rPr>
              <a:t>Medical Record Module</a:t>
            </a:r>
            <a:r>
              <a:rPr lang="en" sz="1000">
                <a:solidFill>
                  <a:schemeClr val="dk1"/>
                </a:solidFill>
              </a:rPr>
              <a:t> manages patient data,</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 </a:t>
            </a:r>
            <a:r>
              <a:rPr b="1" lang="en" sz="1000">
                <a:solidFill>
                  <a:schemeClr val="dk1"/>
                </a:solidFill>
              </a:rPr>
              <a:t>Disease Progression and Prediction Module use</a:t>
            </a:r>
            <a:r>
              <a:rPr lang="en" sz="1000">
                <a:solidFill>
                  <a:schemeClr val="dk1"/>
                </a:solidFill>
              </a:rPr>
              <a:t> PyTorch to analyze X-rays and provide analysis.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These modules communicate via HTTP or internal function calls.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Lastly, on the </a:t>
            </a:r>
            <a:r>
              <a:rPr b="1" lang="en" sz="1000">
                <a:solidFill>
                  <a:schemeClr val="dk1"/>
                </a:solidFill>
              </a:rPr>
              <a:t>right</a:t>
            </a:r>
            <a:r>
              <a:rPr lang="en" sz="1000">
                <a:solidFill>
                  <a:schemeClr val="dk1"/>
                </a:solidFill>
              </a:rPr>
              <a:t>, we have the </a:t>
            </a:r>
            <a:r>
              <a:rPr b="1" lang="en" sz="1000">
                <a:solidFill>
                  <a:schemeClr val="dk1"/>
                </a:solidFill>
              </a:rPr>
              <a:t>Data Persistence Layer</a:t>
            </a:r>
            <a:r>
              <a:rPr lang="en" sz="1000">
                <a:solidFill>
                  <a:schemeClr val="dk1"/>
                </a:solidFill>
              </a:rPr>
              <a:t>, where all data—like patient records and X-ray images—is stored in a secure database.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was designed to ensure a modular and scalable product to generate real-time predictions, data integrity, and a seamless experience for medical professionals.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3e07fc80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3e07fc80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3e07fc80b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3e07fc80b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33b0810ac78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g33b0810ac78_0_16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460d16443c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3460d16443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43d4031ee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43d4031ee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a:solidFill>
                  <a:schemeClr val="dk1"/>
                </a:solidFill>
              </a:rPr>
              <a:t> CONTINUOUS INTEGRATION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Continuous Integration (CI) is the backbone of our development process! Every time a developer pushes code or opens a pull request, our CI pipeline kicks in—automatically validating changes, catching issues early, and keeping our codebase stable.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We begin with the </a:t>
            </a:r>
            <a:r>
              <a:rPr b="1" lang="en">
                <a:solidFill>
                  <a:schemeClr val="dk1"/>
                </a:solidFill>
              </a:rPr>
              <a:t>Setup Environment</a:t>
            </a:r>
            <a:r>
              <a:rPr lang="en">
                <a:solidFill>
                  <a:schemeClr val="dk1"/>
                </a:solidFill>
              </a:rPr>
              <a:t> stage. This includes checking out the latest code from the repository, setting up the Python environment, and caching dependencies. By caching dependencies, we speed up builds, reducing wait time for developers.</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Once the environment is ready, we move on to the </a:t>
            </a:r>
            <a:r>
              <a:rPr b="1" lang="en">
                <a:solidFill>
                  <a:schemeClr val="dk1"/>
                </a:solidFill>
              </a:rPr>
              <a:t>Lint and Type Check</a:t>
            </a:r>
            <a:r>
              <a:rPr lang="en">
                <a:solidFill>
                  <a:schemeClr val="dk1"/>
                </a:solidFill>
              </a:rPr>
              <a:t> stage. Here, we use flake8 to enforce style guidelines and detect any Python syntax issues or possible bugs through static analysis. After running the checks, we generate and upload a detailed report, which helps developers address issues before their code is merged. </a:t>
            </a:r>
            <a:r>
              <a:rPr i="1" lang="en">
                <a:solidFill>
                  <a:schemeClr val="dk1"/>
                </a:solidFill>
              </a:rPr>
              <a:t>Linting helps catch small issues before they become bigger problems.</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343d4031ee3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343d4031ee3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With code quality verified, we move to </a:t>
            </a:r>
            <a:r>
              <a:rPr b="1" lang="en">
                <a:solidFill>
                  <a:schemeClr val="dk1"/>
                </a:solidFill>
              </a:rPr>
              <a:t>Testing</a:t>
            </a:r>
            <a:r>
              <a:rPr lang="en">
                <a:solidFill>
                  <a:schemeClr val="dk1"/>
                </a:solidFill>
              </a:rPr>
              <a:t>, starting with Backend tests are executed first, including both unit and integration tests. We also measure code coverage to assess how well our tests cover the codebase. These results are uploaded for review, ensuring that our backend remains stable.</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With backend tests complete, we shift focus to </a:t>
            </a:r>
            <a:r>
              <a:rPr b="1" lang="en">
                <a:solidFill>
                  <a:schemeClr val="dk1"/>
                </a:solidFill>
              </a:rPr>
              <a:t>Frontend Testing</a:t>
            </a:r>
            <a:r>
              <a:rPr lang="en">
                <a:solidFill>
                  <a:schemeClr val="dk1"/>
                </a:solidFill>
              </a:rPr>
              <a:t>. We set up Node.js, install necessary dependencies, and run automated UI tests. Again, results are uploaded to maintain visibility into test outcomes.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ctr">
              <a:lnSpc>
                <a:spcPct val="115000"/>
              </a:lnSpc>
              <a:spcBef>
                <a:spcPts val="1200"/>
              </a:spcBef>
              <a:spcAft>
                <a:spcPts val="0"/>
              </a:spcAft>
              <a:buClr>
                <a:schemeClr val="dk1"/>
              </a:buClr>
              <a:buSzPts val="1100"/>
              <a:buFont typeface="Arial"/>
              <a:buNone/>
            </a:pPr>
            <a:r>
              <a:rPr b="1" lang="en">
                <a:solidFill>
                  <a:schemeClr val="dk1"/>
                </a:solidFill>
              </a:rPr>
              <a:t>TRANSITION</a:t>
            </a:r>
            <a:endParaRPr b="1">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 </a:t>
            </a:r>
            <a:r>
              <a:rPr lang="en">
                <a:solidFill>
                  <a:schemeClr val="dk1"/>
                </a:solidFill>
              </a:rPr>
              <a:t>At this point, every piece of code has been checked, tested, and validated. But testing alone isn’t enough—we need to get our changes into production! That’s where Continuous Deployment (CD) comes in.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43d4031ee3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43d4031ee3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a:solidFill>
                  <a:schemeClr val="dk1"/>
                </a:solidFill>
              </a:rPr>
              <a:t> CONTINUOUS DEPLOYMENT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begin with </a:t>
            </a:r>
            <a:r>
              <a:rPr b="1" lang="en">
                <a:solidFill>
                  <a:schemeClr val="dk1"/>
                </a:solidFill>
              </a:rPr>
              <a:t>Dockerization</a:t>
            </a:r>
            <a:r>
              <a:rPr lang="en">
                <a:solidFill>
                  <a:schemeClr val="dk1"/>
                </a:solidFill>
              </a:rPr>
              <a:t>. Our application is built into a Docker container, which ensures it runs consistently across environments — whether it's a developer’s machine or a cloud production server. We’ve adopted an augmentable Docker approach, which means the container can be extended or customized for different deployment scenarios.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Once the container is built, we move to </a:t>
            </a:r>
            <a:r>
              <a:rPr b="1" lang="en">
                <a:solidFill>
                  <a:schemeClr val="dk1"/>
                </a:solidFill>
              </a:rPr>
              <a:t>AWS Deployment</a:t>
            </a:r>
            <a:r>
              <a:rPr lang="en">
                <a:solidFill>
                  <a:schemeClr val="dk1"/>
                </a:solidFill>
              </a:rPr>
              <a:t>. The Docker image is deployed to AWS ECS — Elastic Container Service — which provides a scalable and reliable environment for running containers. We also configure a </a:t>
            </a:r>
            <a:r>
              <a:rPr b="1" lang="en">
                <a:solidFill>
                  <a:schemeClr val="dk1"/>
                </a:solidFill>
              </a:rPr>
              <a:t>load balancer</a:t>
            </a:r>
            <a:r>
              <a:rPr lang="en">
                <a:solidFill>
                  <a:schemeClr val="dk1"/>
                </a:solidFill>
              </a:rPr>
              <a:t> to handle incoming traffic, distribute requests across containers, and ensure high availability even under load. This setup supports both the frontend and backend services, which you can see listed in the table at the bottom.</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Overall, this CD pipeline supports </a:t>
            </a:r>
            <a:r>
              <a:rPr b="1" lang="en">
                <a:solidFill>
                  <a:schemeClr val="dk1"/>
                </a:solidFill>
              </a:rPr>
              <a:t>rapid, safe, and repeatable releases</a:t>
            </a:r>
            <a:r>
              <a:rPr lang="en">
                <a:solidFill>
                  <a:schemeClr val="dk1"/>
                </a:solidFill>
              </a:rPr>
              <a:t> — which is crucial for iterative product development and real-time feature delivery in healthcare environments.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3b0810ac7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3b0810ac7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As previously mentioned during our CI/CD process, tests are done and tracked to give a report of our overall test coverage as you can see on the right side. Most of the core modules are very well covered ranging from 95 to 100%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However, we observed </a:t>
            </a:r>
            <a:r>
              <a:rPr b="1" lang="en" sz="1000">
                <a:solidFill>
                  <a:schemeClr val="dk1"/>
                </a:solidFill>
              </a:rPr>
              <a:t>lower coverage</a:t>
            </a:r>
            <a:r>
              <a:rPr lang="en" sz="1000">
                <a:solidFill>
                  <a:schemeClr val="dk1"/>
                </a:solidFill>
              </a:rPr>
              <a:t> in some of the cloud service integration areas, which are more difficult to test because of </a:t>
            </a:r>
            <a:r>
              <a:rPr b="1" lang="en" sz="1000">
                <a:solidFill>
                  <a:schemeClr val="dk1"/>
                </a:solidFill>
              </a:rPr>
              <a:t>complexity of mocking cloud interactions</a:t>
            </a:r>
            <a:r>
              <a:rPr lang="en" sz="1000">
                <a:solidFill>
                  <a:schemeClr val="dk1"/>
                </a:solidFill>
              </a:rPr>
              <a:t>, multi-step authentication, and </a:t>
            </a:r>
            <a:r>
              <a:rPr b="1" lang="en" sz="1000">
                <a:solidFill>
                  <a:schemeClr val="dk1"/>
                </a:solidFill>
              </a:rPr>
              <a:t>frequent API contract changes</a:t>
            </a:r>
            <a:r>
              <a:rPr lang="en" sz="1000">
                <a:solidFill>
                  <a:schemeClr val="dk1"/>
                </a:solidFill>
              </a:rPr>
              <a:t>. For example, modules involving </a:t>
            </a:r>
            <a:r>
              <a:rPr b="1" lang="en" sz="1000">
                <a:solidFill>
                  <a:schemeClr val="dk1"/>
                </a:solidFill>
              </a:rPr>
              <a:t>AWS DynamoDB</a:t>
            </a:r>
            <a:r>
              <a:rPr lang="en" sz="1000">
                <a:solidFill>
                  <a:schemeClr val="dk1"/>
                </a:solidFill>
              </a:rPr>
              <a:t> or </a:t>
            </a:r>
            <a:r>
              <a:rPr b="1" lang="en" sz="1000">
                <a:solidFill>
                  <a:schemeClr val="dk1"/>
                </a:solidFill>
              </a:rPr>
              <a:t>medical service logic</a:t>
            </a:r>
            <a:r>
              <a:rPr lang="en" sz="1000">
                <a:solidFill>
                  <a:schemeClr val="dk1"/>
                </a:solidFill>
              </a:rPr>
              <a:t> show coverage between </a:t>
            </a:r>
            <a:r>
              <a:rPr b="1" lang="en" sz="1000">
                <a:solidFill>
                  <a:schemeClr val="dk1"/>
                </a:solidFill>
              </a:rPr>
              <a:t>31% to 52%</a:t>
            </a:r>
            <a:r>
              <a:rPr lang="en" sz="10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Despite that, we’ve prioritized the most critical components and maintained strong coverage where it matters most to ensure stability and reliability.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3b0810ac78_0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g33b0810ac78_0_17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43b3a57da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43b3a57da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system</a:t>
            </a:r>
            <a:r>
              <a:rPr lang="en">
                <a:solidFill>
                  <a:schemeClr val="dk1"/>
                </a:solidFill>
              </a:rPr>
              <a:t> shows the strong performance and scalability. It can support up to </a:t>
            </a:r>
            <a:r>
              <a:rPr b="1" lang="en">
                <a:solidFill>
                  <a:schemeClr val="dk1"/>
                </a:solidFill>
              </a:rPr>
              <a:t>20 concurrent users</a:t>
            </a:r>
            <a:r>
              <a:rPr lang="en">
                <a:solidFill>
                  <a:schemeClr val="dk1"/>
                </a:solidFill>
              </a:rPr>
              <a:t> running the AI model locally on a </a:t>
            </a:r>
            <a:r>
              <a:rPr b="1" lang="en">
                <a:solidFill>
                  <a:schemeClr val="dk1"/>
                </a:solidFill>
              </a:rPr>
              <a:t>MacBook</a:t>
            </a:r>
            <a:r>
              <a:rPr lang="en">
                <a:solidFill>
                  <a:schemeClr val="dk1"/>
                </a:solidFill>
              </a:rPr>
              <a:t> </a:t>
            </a:r>
            <a:r>
              <a:rPr b="1" lang="en">
                <a:solidFill>
                  <a:schemeClr val="dk1"/>
                </a:solidFill>
              </a:rPr>
              <a:t>without any dedicated GPU</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For larger-scale deployments, the system easily scales to </a:t>
            </a:r>
            <a:r>
              <a:rPr b="1" lang="en">
                <a:solidFill>
                  <a:schemeClr val="dk1"/>
                </a:solidFill>
              </a:rPr>
              <a:t>over 1,000 users</a:t>
            </a:r>
            <a:r>
              <a:rPr lang="en">
                <a:solidFill>
                  <a:schemeClr val="dk1"/>
                </a:solidFill>
              </a:rPr>
              <a:t> when hosted on </a:t>
            </a:r>
            <a:r>
              <a:rPr b="1" lang="en">
                <a:solidFill>
                  <a:schemeClr val="dk1"/>
                </a:solidFill>
              </a:rPr>
              <a:t>Tensor Core servers</a:t>
            </a:r>
            <a:r>
              <a:rPr lang="en">
                <a:solidFill>
                  <a:schemeClr val="dk1"/>
                </a:solidFill>
              </a:rPr>
              <a:t> like the NVIDIA H100. We’ve also tested this with large batch sizes.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Here, we show two Postman dashboards tracking backend response times. Right one shows the response time of our AI model and the Left one shows the response time our system.The average response times remained stable and well within acceptable limits.</a:t>
            </a:r>
            <a:endParaRPr sz="10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43b3a57da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g343b3a57dab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3b3bcd339d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g33b3bcd339d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3b0810ac78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33b0810ac78_0_17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33b0810ac78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g33b0810ac78_0_6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42db0044db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42db0044db_1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3b0810ac78_1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We have numerous non-functional and functional reqs for our project but I will only be mentioning the top three requirements for the sake of time.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As for our functional-requirements: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First, it must accurately detect diseases such as pneumonia and cardiac conditions from chest X-rays, with a minimum accuracy of 85%.</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Second, it should generate clear, structured, human-readable reports that highlight key findings, confidence levels, and disease progression.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And third, the system must present results through an intuitive interface, allowing doctors to easily interpret confidence levels and track changes over time.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p:txBody>
      </p:sp>
      <p:sp>
        <p:nvSpPr>
          <p:cNvPr id="861" name="Google Shape;861;g33b0810ac78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3b588675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3b588675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As for our non-functional-</a:t>
            </a:r>
            <a:r>
              <a:rPr lang="en" sz="1000">
                <a:solidFill>
                  <a:schemeClr val="dk1"/>
                </a:solidFill>
              </a:rPr>
              <a:t>requirements</a:t>
            </a:r>
            <a:r>
              <a:rPr lang="en" sz="10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First, the user interface must be simple and intuitive to ensure healthcare professionals can use it efficiently.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Second, strong data encryption and enhanced security features must be in place to make users feel safe when uploading sensitive X-ray images.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Third, all AI-generated diagnoses must be reviewed and confirmed by a qualified radiologist before they are used to support patient care decisions.</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42db0044db_3_7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342db0044db_3_7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43b3a57da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343b3a57dab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3b3bcd339d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g33b3bcd339d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33e07fc80b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3e07fc80b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full view on our github of our CI/CD pipeline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 name="Shape 50"/>
        <p:cNvGrpSpPr/>
        <p:nvPr/>
      </p:nvGrpSpPr>
      <p:grpSpPr>
        <a:xfrm>
          <a:off x="0" y="0"/>
          <a:ext cx="0" cy="0"/>
          <a:chOff x="0" y="0"/>
          <a:chExt cx="0" cy="0"/>
        </a:xfrm>
      </p:grpSpPr>
      <p:sp>
        <p:nvSpPr>
          <p:cNvPr id="51" name="Google Shape;51;p13"/>
          <p:cNvSpPr/>
          <p:nvPr/>
        </p:nvSpPr>
        <p:spPr>
          <a:xfrm>
            <a:off x="0" y="0"/>
            <a:ext cx="9144000" cy="3312300"/>
          </a:xfrm>
          <a:prstGeom prst="rect">
            <a:avLst/>
          </a:prstGeom>
          <a:blipFill rotWithShape="1">
            <a:blip r:embed="rId2">
              <a:alphaModFix/>
            </a:blip>
            <a:stretch>
              <a:fillRect b="0" l="-839" r="-839"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2" name="Google Shape;52;p13"/>
          <p:cNvSpPr txBox="1"/>
          <p:nvPr>
            <p:ph type="ctrTitle"/>
          </p:nvPr>
        </p:nvSpPr>
        <p:spPr>
          <a:xfrm>
            <a:off x="1143000" y="1847239"/>
            <a:ext cx="6858000" cy="13395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lt2"/>
              </a:buClr>
              <a:buSzPts val="4500"/>
              <a:buFont typeface="Gill Sans"/>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0" type="dt"/>
          </p:nvPr>
        </p:nvSpPr>
        <p:spPr>
          <a:xfrm>
            <a:off x="7512627" y="4409040"/>
            <a:ext cx="1002600" cy="2241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877470" y="4409040"/>
            <a:ext cx="2186700" cy="224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56" name="Google Shape;56;p13"/>
          <p:cNvSpPr/>
          <p:nvPr/>
        </p:nvSpPr>
        <p:spPr>
          <a:xfrm>
            <a:off x="0" y="3312414"/>
            <a:ext cx="9144000" cy="1831200"/>
          </a:xfrm>
          <a:prstGeom prst="rect">
            <a:avLst/>
          </a:prstGeom>
          <a:gradFill>
            <a:gsLst>
              <a:gs pos="0">
                <a:schemeClr val="accent2"/>
              </a:gs>
              <a:gs pos="34000">
                <a:srgbClr val="0F1722"/>
              </a:gs>
              <a:gs pos="69000">
                <a:srgbClr val="0F1722"/>
              </a:gs>
              <a:gs pos="100000">
                <a:schemeClr val="accent5"/>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7" name="Google Shape;57;p13"/>
          <p:cNvSpPr txBox="1"/>
          <p:nvPr>
            <p:ph idx="1" type="subTitle"/>
          </p:nvPr>
        </p:nvSpPr>
        <p:spPr>
          <a:xfrm>
            <a:off x="1143000" y="3551022"/>
            <a:ext cx="6858000" cy="344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2100"/>
              <a:buNone/>
              <a:defRPr b="1" sz="2100">
                <a:latin typeface="Quattrocento Sans"/>
                <a:ea typeface="Quattrocento Sans"/>
                <a:cs typeface="Quattrocento Sans"/>
                <a:sym typeface="Quattrocento Sans"/>
              </a:defRPr>
            </a:lvl1pPr>
            <a:lvl2pPr lvl="1" rtl="0" algn="ctr">
              <a:lnSpc>
                <a:spcPct val="90000"/>
              </a:lnSpc>
              <a:spcBef>
                <a:spcPts val="1600"/>
              </a:spcBef>
              <a:spcAft>
                <a:spcPts val="0"/>
              </a:spcAft>
              <a:buClr>
                <a:schemeClr val="dk1"/>
              </a:buClr>
              <a:buSzPts val="1500"/>
              <a:buNone/>
              <a:defRPr sz="1500"/>
            </a:lvl2pPr>
            <a:lvl3pPr lvl="2" rtl="0" algn="ctr">
              <a:lnSpc>
                <a:spcPct val="90000"/>
              </a:lnSpc>
              <a:spcBef>
                <a:spcPts val="1600"/>
              </a:spcBef>
              <a:spcAft>
                <a:spcPts val="0"/>
              </a:spcAft>
              <a:buClr>
                <a:schemeClr val="dk1"/>
              </a:buClr>
              <a:buSzPts val="1400"/>
              <a:buNone/>
              <a:defRPr sz="1400"/>
            </a:lvl3pPr>
            <a:lvl4pPr lvl="3" rtl="0" algn="ctr">
              <a:lnSpc>
                <a:spcPct val="90000"/>
              </a:lnSpc>
              <a:spcBef>
                <a:spcPts val="1600"/>
              </a:spcBef>
              <a:spcAft>
                <a:spcPts val="0"/>
              </a:spcAft>
              <a:buClr>
                <a:schemeClr val="dk1"/>
              </a:buClr>
              <a:buSzPts val="1200"/>
              <a:buNone/>
              <a:defRPr sz="1200"/>
            </a:lvl4pPr>
            <a:lvl5pPr lvl="4" rtl="0" algn="ctr">
              <a:lnSpc>
                <a:spcPct val="90000"/>
              </a:lnSpc>
              <a:spcBef>
                <a:spcPts val="1600"/>
              </a:spcBef>
              <a:spcAft>
                <a:spcPts val="0"/>
              </a:spcAft>
              <a:buClr>
                <a:schemeClr val="dk1"/>
              </a:buClr>
              <a:buSzPts val="1200"/>
              <a:buNone/>
              <a:defRPr sz="1200"/>
            </a:lvl5pPr>
            <a:lvl6pPr lvl="5" rtl="0" algn="ctr">
              <a:lnSpc>
                <a:spcPct val="90000"/>
              </a:lnSpc>
              <a:spcBef>
                <a:spcPts val="1600"/>
              </a:spcBef>
              <a:spcAft>
                <a:spcPts val="0"/>
              </a:spcAft>
              <a:buClr>
                <a:schemeClr val="dk1"/>
              </a:buClr>
              <a:buSzPts val="1200"/>
              <a:buNone/>
              <a:defRPr sz="1200"/>
            </a:lvl6pPr>
            <a:lvl7pPr lvl="6" rtl="0" algn="ctr">
              <a:lnSpc>
                <a:spcPct val="90000"/>
              </a:lnSpc>
              <a:spcBef>
                <a:spcPts val="1600"/>
              </a:spcBef>
              <a:spcAft>
                <a:spcPts val="0"/>
              </a:spcAft>
              <a:buClr>
                <a:schemeClr val="dk1"/>
              </a:buClr>
              <a:buSzPts val="1200"/>
              <a:buNone/>
              <a:defRPr sz="1200"/>
            </a:lvl7pPr>
            <a:lvl8pPr lvl="7" rtl="0" algn="ctr">
              <a:lnSpc>
                <a:spcPct val="90000"/>
              </a:lnSpc>
              <a:spcBef>
                <a:spcPts val="1600"/>
              </a:spcBef>
              <a:spcAft>
                <a:spcPts val="0"/>
              </a:spcAft>
              <a:buClr>
                <a:schemeClr val="dk1"/>
              </a:buClr>
              <a:buSzPts val="1200"/>
              <a:buNone/>
              <a:defRPr sz="1200"/>
            </a:lvl8pPr>
            <a:lvl9pPr lvl="8" rtl="0" algn="ctr">
              <a:lnSpc>
                <a:spcPct val="90000"/>
              </a:lnSpc>
              <a:spcBef>
                <a:spcPts val="1600"/>
              </a:spcBef>
              <a:spcAft>
                <a:spcPts val="1600"/>
              </a:spcAft>
              <a:buClr>
                <a:schemeClr val="dk1"/>
              </a:buClr>
              <a:buSzPts val="1200"/>
              <a:buNone/>
              <a:defRPr sz="1200"/>
            </a:lvl9pPr>
          </a:lstStyle>
          <a:p/>
        </p:txBody>
      </p:sp>
      <p:grpSp>
        <p:nvGrpSpPr>
          <p:cNvPr id="58" name="Google Shape;58;p13"/>
          <p:cNvGrpSpPr/>
          <p:nvPr/>
        </p:nvGrpSpPr>
        <p:grpSpPr>
          <a:xfrm>
            <a:off x="2714449" y="1690497"/>
            <a:ext cx="3715040" cy="75375"/>
            <a:chOff x="3631692" y="2253996"/>
            <a:chExt cx="4953387" cy="100500"/>
          </a:xfrm>
        </p:grpSpPr>
        <p:sp>
          <p:nvSpPr>
            <p:cNvPr id="59" name="Google Shape;59;p13"/>
            <p:cNvSpPr/>
            <p:nvPr/>
          </p:nvSpPr>
          <p:spPr>
            <a:xfrm>
              <a:off x="3631692" y="2253996"/>
              <a:ext cx="100500" cy="1005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60" name="Google Shape;60;p13"/>
            <p:cNvCxnSpPr/>
            <p:nvPr/>
          </p:nvCxnSpPr>
          <p:spPr>
            <a:xfrm>
              <a:off x="3681984" y="2307679"/>
              <a:ext cx="4827900" cy="0"/>
            </a:xfrm>
            <a:prstGeom prst="straightConnector1">
              <a:avLst/>
            </a:prstGeom>
            <a:noFill/>
            <a:ln cap="flat" cmpd="sng" w="12700">
              <a:solidFill>
                <a:srgbClr val="7F7F7F"/>
              </a:solidFill>
              <a:prstDash val="solid"/>
              <a:miter lim="800000"/>
              <a:headEnd len="sm" w="sm" type="none"/>
              <a:tailEnd len="sm" w="sm" type="none"/>
            </a:ln>
          </p:spPr>
        </p:cxnSp>
        <p:sp>
          <p:nvSpPr>
            <p:cNvPr id="61" name="Google Shape;61;p13"/>
            <p:cNvSpPr/>
            <p:nvPr/>
          </p:nvSpPr>
          <p:spPr>
            <a:xfrm>
              <a:off x="8484579" y="2253996"/>
              <a:ext cx="100500" cy="1005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grpSp>
        <p:nvGrpSpPr>
          <p:cNvPr id="62" name="Google Shape;62;p13"/>
          <p:cNvGrpSpPr/>
          <p:nvPr/>
        </p:nvGrpSpPr>
        <p:grpSpPr>
          <a:xfrm>
            <a:off x="3489529" y="3979022"/>
            <a:ext cx="2165224" cy="75375"/>
            <a:chOff x="3631690" y="2253996"/>
            <a:chExt cx="5028388" cy="100500"/>
          </a:xfrm>
        </p:grpSpPr>
        <p:sp>
          <p:nvSpPr>
            <p:cNvPr id="63" name="Google Shape;63;p13"/>
            <p:cNvSpPr/>
            <p:nvPr/>
          </p:nvSpPr>
          <p:spPr>
            <a:xfrm>
              <a:off x="3631690" y="2253996"/>
              <a:ext cx="175200" cy="1005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64" name="Google Shape;64;p13"/>
            <p:cNvCxnSpPr/>
            <p:nvPr/>
          </p:nvCxnSpPr>
          <p:spPr>
            <a:xfrm>
              <a:off x="3681984" y="2307679"/>
              <a:ext cx="4827900" cy="0"/>
            </a:xfrm>
            <a:prstGeom prst="straightConnector1">
              <a:avLst/>
            </a:prstGeom>
            <a:noFill/>
            <a:ln cap="flat" cmpd="sng" w="12700">
              <a:solidFill>
                <a:srgbClr val="7F7F7F"/>
              </a:solidFill>
              <a:prstDash val="solid"/>
              <a:miter lim="800000"/>
              <a:headEnd len="sm" w="sm" type="none"/>
              <a:tailEnd len="sm" w="sm" type="none"/>
            </a:ln>
          </p:spPr>
        </p:cxnSp>
        <p:sp>
          <p:nvSpPr>
            <p:cNvPr id="65" name="Google Shape;65;p13"/>
            <p:cNvSpPr/>
            <p:nvPr/>
          </p:nvSpPr>
          <p:spPr>
            <a:xfrm>
              <a:off x="8484578" y="2253996"/>
              <a:ext cx="175500" cy="1005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66" name="Shape 66"/>
        <p:cNvGrpSpPr/>
        <p:nvPr/>
      </p:nvGrpSpPr>
      <p:grpSpPr>
        <a:xfrm>
          <a:off x="0" y="0"/>
          <a:ext cx="0" cy="0"/>
          <a:chOff x="0" y="0"/>
          <a:chExt cx="0" cy="0"/>
        </a:xfrm>
      </p:grpSpPr>
      <p:sp>
        <p:nvSpPr>
          <p:cNvPr id="67" name="Google Shape;67;p14"/>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8" name="Google Shape;68;p14"/>
          <p:cNvSpPr txBox="1"/>
          <p:nvPr>
            <p:ph idx="10" type="dt"/>
          </p:nvPr>
        </p:nvSpPr>
        <p:spPr>
          <a:xfrm>
            <a:off x="7512627" y="4409040"/>
            <a:ext cx="1002600" cy="2241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4"/>
          <p:cNvSpPr txBox="1"/>
          <p:nvPr>
            <p:ph idx="11" type="ftr"/>
          </p:nvPr>
        </p:nvSpPr>
        <p:spPr>
          <a:xfrm>
            <a:off x="877470" y="4409040"/>
            <a:ext cx="2186700" cy="224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4"/>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Content Layout">
  <p:cSld name="Appendix Content Layout">
    <p:spTree>
      <p:nvGrpSpPr>
        <p:cNvPr id="71" name="Shape 71"/>
        <p:cNvGrpSpPr/>
        <p:nvPr/>
      </p:nvGrpSpPr>
      <p:grpSpPr>
        <a:xfrm>
          <a:off x="0" y="0"/>
          <a:ext cx="0" cy="0"/>
          <a:chOff x="0" y="0"/>
          <a:chExt cx="0" cy="0"/>
        </a:xfrm>
      </p:grpSpPr>
      <p:sp>
        <p:nvSpPr>
          <p:cNvPr id="72" name="Google Shape;72;p15"/>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3" name="Google Shape;73;p15"/>
          <p:cNvSpPr/>
          <p:nvPr>
            <p:ph idx="2" type="pic"/>
          </p:nvPr>
        </p:nvSpPr>
        <p:spPr>
          <a:xfrm>
            <a:off x="4524" y="1434710"/>
            <a:ext cx="9139500" cy="26199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4" name="Google Shape;74;p15"/>
          <p:cNvSpPr txBox="1"/>
          <p:nvPr>
            <p:ph idx="10" type="dt"/>
          </p:nvPr>
        </p:nvSpPr>
        <p:spPr>
          <a:xfrm>
            <a:off x="7512627" y="4409040"/>
            <a:ext cx="1002600" cy="2241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5"/>
          <p:cNvSpPr txBox="1"/>
          <p:nvPr>
            <p:ph idx="11" type="ftr"/>
          </p:nvPr>
        </p:nvSpPr>
        <p:spPr>
          <a:xfrm>
            <a:off x="877470" y="4409040"/>
            <a:ext cx="2186700" cy="224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5"/>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77" name="Google Shape;77;p15"/>
          <p:cNvSpPr txBox="1"/>
          <p:nvPr>
            <p:ph type="title"/>
          </p:nvPr>
        </p:nvSpPr>
        <p:spPr>
          <a:xfrm>
            <a:off x="2886700" y="343122"/>
            <a:ext cx="3370500" cy="6033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chemeClr val="lt2"/>
              </a:buClr>
              <a:buSzPts val="2700"/>
              <a:buFont typeface="Gill Sans"/>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15"/>
          <p:cNvSpPr/>
          <p:nvPr>
            <p:ph idx="3" type="pic"/>
          </p:nvPr>
        </p:nvSpPr>
        <p:spPr>
          <a:xfrm>
            <a:off x="623888" y="644749"/>
            <a:ext cx="809100" cy="411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79" name="Google Shape;79;p15"/>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80" name="Google Shape;80;p15"/>
          <p:cNvSpPr/>
          <p:nvPr/>
        </p:nvSpPr>
        <p:spPr>
          <a:xfrm>
            <a:off x="8599922" y="4474542"/>
            <a:ext cx="82200" cy="82200"/>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81" name="Google Shape;81;p15"/>
          <p:cNvCxnSpPr/>
          <p:nvPr/>
        </p:nvCxnSpPr>
        <p:spPr>
          <a:xfrm flipH="1" rot="10800000">
            <a:off x="0" y="4515741"/>
            <a:ext cx="602400" cy="300"/>
          </a:xfrm>
          <a:prstGeom prst="straightConnector1">
            <a:avLst/>
          </a:prstGeom>
          <a:noFill/>
          <a:ln cap="flat" cmpd="sng" w="9525">
            <a:solidFill>
              <a:srgbClr val="7F7F7F"/>
            </a:solidFill>
            <a:prstDash val="solid"/>
            <a:miter lim="800000"/>
            <a:headEnd len="sm" w="sm" type="none"/>
            <a:tailEnd len="sm" w="sm" type="none"/>
          </a:ln>
        </p:spPr>
      </p:cxnSp>
      <p:sp>
        <p:nvSpPr>
          <p:cNvPr id="82" name="Google Shape;82;p15"/>
          <p:cNvSpPr/>
          <p:nvPr/>
        </p:nvSpPr>
        <p:spPr>
          <a:xfrm>
            <a:off x="606983" y="4409742"/>
            <a:ext cx="212700" cy="212700"/>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nvGrpSpPr>
          <p:cNvPr id="83" name="Google Shape;83;p15"/>
          <p:cNvGrpSpPr/>
          <p:nvPr/>
        </p:nvGrpSpPr>
        <p:grpSpPr>
          <a:xfrm>
            <a:off x="3552137" y="1132069"/>
            <a:ext cx="2039749" cy="75600"/>
            <a:chOff x="4732253" y="1509426"/>
            <a:chExt cx="2719665" cy="100800"/>
          </a:xfrm>
        </p:grpSpPr>
        <p:grpSp>
          <p:nvGrpSpPr>
            <p:cNvPr id="84" name="Google Shape;84;p15"/>
            <p:cNvGrpSpPr/>
            <p:nvPr/>
          </p:nvGrpSpPr>
          <p:grpSpPr>
            <a:xfrm flipH="1">
              <a:off x="4732253" y="1509426"/>
              <a:ext cx="2669263" cy="100800"/>
              <a:chOff x="1693969" y="3240138"/>
              <a:chExt cx="1740407" cy="100800"/>
            </a:xfrm>
          </p:grpSpPr>
          <p:cxnSp>
            <p:nvCxnSpPr>
              <p:cNvPr id="85" name="Google Shape;85;p15"/>
              <p:cNvCxnSpPr/>
              <p:nvPr/>
            </p:nvCxnSpPr>
            <p:spPr>
              <a:xfrm>
                <a:off x="1693969" y="3290538"/>
                <a:ext cx="1689900" cy="0"/>
              </a:xfrm>
              <a:prstGeom prst="straightConnector1">
                <a:avLst/>
              </a:prstGeom>
              <a:noFill/>
              <a:ln cap="flat" cmpd="sng" w="9525">
                <a:solidFill>
                  <a:srgbClr val="7F7F7F"/>
                </a:solidFill>
                <a:prstDash val="solid"/>
                <a:miter lim="800000"/>
                <a:headEnd len="sm" w="sm" type="none"/>
                <a:tailEnd len="sm" w="sm" type="none"/>
              </a:ln>
            </p:spPr>
          </p:cxnSp>
          <p:sp>
            <p:nvSpPr>
              <p:cNvPr id="86" name="Google Shape;86;p15"/>
              <p:cNvSpPr/>
              <p:nvPr/>
            </p:nvSpPr>
            <p:spPr>
              <a:xfrm>
                <a:off x="3368676" y="3240138"/>
                <a:ext cx="657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87" name="Google Shape;87;p15"/>
            <p:cNvSpPr/>
            <p:nvPr/>
          </p:nvSpPr>
          <p:spPr>
            <a:xfrm flipH="1">
              <a:off x="7351118" y="1509426"/>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8" name="Shape 88"/>
        <p:cNvGrpSpPr/>
        <p:nvPr/>
      </p:nvGrpSpPr>
      <p:grpSpPr>
        <a:xfrm>
          <a:off x="0" y="0"/>
          <a:ext cx="0" cy="0"/>
          <a:chOff x="0" y="0"/>
          <a:chExt cx="0" cy="0"/>
        </a:xfrm>
      </p:grpSpPr>
      <p:sp>
        <p:nvSpPr>
          <p:cNvPr id="89" name="Google Shape;89;p16"/>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90" name="Google Shape;90;p16"/>
          <p:cNvSpPr txBox="1"/>
          <p:nvPr>
            <p:ph type="title"/>
          </p:nvPr>
        </p:nvSpPr>
        <p:spPr>
          <a:xfrm>
            <a:off x="628650" y="273844"/>
            <a:ext cx="7886700" cy="489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2"/>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6"/>
          <p:cNvSpPr txBox="1"/>
          <p:nvPr>
            <p:ph idx="10" type="dt"/>
          </p:nvPr>
        </p:nvSpPr>
        <p:spPr>
          <a:xfrm>
            <a:off x="7512627" y="4409040"/>
            <a:ext cx="1002600" cy="2241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16"/>
          <p:cNvSpPr txBox="1"/>
          <p:nvPr>
            <p:ph idx="11" type="ftr"/>
          </p:nvPr>
        </p:nvSpPr>
        <p:spPr>
          <a:xfrm>
            <a:off x="877470" y="4409040"/>
            <a:ext cx="2186700" cy="224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6"/>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94" name="Google Shape;94;p16"/>
          <p:cNvSpPr txBox="1"/>
          <p:nvPr>
            <p:ph idx="1" type="body"/>
          </p:nvPr>
        </p:nvSpPr>
        <p:spPr>
          <a:xfrm>
            <a:off x="628650" y="869623"/>
            <a:ext cx="3886200" cy="3407700"/>
          </a:xfrm>
          <a:prstGeom prst="rect">
            <a:avLst/>
          </a:prstGeom>
          <a:noFill/>
          <a:ln>
            <a:noFill/>
          </a:ln>
        </p:spPr>
        <p:txBody>
          <a:bodyPr anchorCtr="0" anchor="t" bIns="34275" lIns="68575" spcFirstLastPara="1" rIns="68575" wrap="square" tIns="34275">
            <a:noAutofit/>
          </a:bodyPr>
          <a:lstStyle>
            <a:lvl1pPr indent="-323850" lvl="0" marL="457200" rtl="0" algn="l">
              <a:lnSpc>
                <a:spcPct val="90000"/>
              </a:lnSpc>
              <a:spcBef>
                <a:spcPts val="800"/>
              </a:spcBef>
              <a:spcAft>
                <a:spcPts val="0"/>
              </a:spcAft>
              <a:buClr>
                <a:schemeClr val="lt2"/>
              </a:buClr>
              <a:buSzPts val="1500"/>
              <a:buChar char="●"/>
              <a:defRPr sz="1500">
                <a:solidFill>
                  <a:schemeClr val="lt2"/>
                </a:solidFill>
              </a:defRPr>
            </a:lvl1pPr>
            <a:lvl2pPr indent="-317500" lvl="1" marL="914400" rtl="0" algn="l">
              <a:lnSpc>
                <a:spcPct val="90000"/>
              </a:lnSpc>
              <a:spcBef>
                <a:spcPts val="1600"/>
              </a:spcBef>
              <a:spcAft>
                <a:spcPts val="0"/>
              </a:spcAft>
              <a:buClr>
                <a:schemeClr val="lt2"/>
              </a:buClr>
              <a:buSzPts val="1400"/>
              <a:buChar char="○"/>
              <a:defRPr sz="1400">
                <a:solidFill>
                  <a:schemeClr val="lt2"/>
                </a:solidFill>
              </a:defRPr>
            </a:lvl2pPr>
            <a:lvl3pPr indent="-304800" lvl="2" marL="1371600" rtl="0" algn="l">
              <a:lnSpc>
                <a:spcPct val="90000"/>
              </a:lnSpc>
              <a:spcBef>
                <a:spcPts val="1600"/>
              </a:spcBef>
              <a:spcAft>
                <a:spcPts val="0"/>
              </a:spcAft>
              <a:buClr>
                <a:schemeClr val="lt2"/>
              </a:buClr>
              <a:buSzPts val="1200"/>
              <a:buChar char="■"/>
              <a:defRPr sz="1200">
                <a:solidFill>
                  <a:schemeClr val="lt2"/>
                </a:solidFill>
              </a:defRPr>
            </a:lvl3pPr>
            <a:lvl4pPr indent="-298450" lvl="3" marL="1828800" rtl="0" algn="l">
              <a:lnSpc>
                <a:spcPct val="90000"/>
              </a:lnSpc>
              <a:spcBef>
                <a:spcPts val="1600"/>
              </a:spcBef>
              <a:spcAft>
                <a:spcPts val="0"/>
              </a:spcAft>
              <a:buClr>
                <a:schemeClr val="lt2"/>
              </a:buClr>
              <a:buSzPts val="1100"/>
              <a:buChar char="●"/>
              <a:defRPr sz="1100">
                <a:solidFill>
                  <a:schemeClr val="lt2"/>
                </a:solidFill>
              </a:defRPr>
            </a:lvl4pPr>
            <a:lvl5pPr indent="-298450" lvl="4" marL="2286000" rtl="0" algn="l">
              <a:lnSpc>
                <a:spcPct val="90000"/>
              </a:lnSpc>
              <a:spcBef>
                <a:spcPts val="1600"/>
              </a:spcBef>
              <a:spcAft>
                <a:spcPts val="0"/>
              </a:spcAft>
              <a:buClr>
                <a:schemeClr val="lt2"/>
              </a:buClr>
              <a:buSzPts val="1100"/>
              <a:buChar char="○"/>
              <a:defRPr sz="1100">
                <a:solidFill>
                  <a:schemeClr val="lt2"/>
                </a:solidFill>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95" name="Google Shape;95;p16"/>
          <p:cNvSpPr txBox="1"/>
          <p:nvPr>
            <p:ph idx="2" type="body"/>
          </p:nvPr>
        </p:nvSpPr>
        <p:spPr>
          <a:xfrm>
            <a:off x="4629150" y="869623"/>
            <a:ext cx="3886200" cy="3407700"/>
          </a:xfrm>
          <a:prstGeom prst="rect">
            <a:avLst/>
          </a:prstGeom>
          <a:noFill/>
          <a:ln>
            <a:noFill/>
          </a:ln>
        </p:spPr>
        <p:txBody>
          <a:bodyPr anchorCtr="0" anchor="t" bIns="34275" lIns="68575" spcFirstLastPara="1" rIns="68575" wrap="square" tIns="34275">
            <a:noAutofit/>
          </a:bodyPr>
          <a:lstStyle>
            <a:lvl1pPr indent="-323850" lvl="0" marL="457200" rtl="0" algn="l">
              <a:lnSpc>
                <a:spcPct val="90000"/>
              </a:lnSpc>
              <a:spcBef>
                <a:spcPts val="800"/>
              </a:spcBef>
              <a:spcAft>
                <a:spcPts val="0"/>
              </a:spcAft>
              <a:buClr>
                <a:schemeClr val="lt2"/>
              </a:buClr>
              <a:buSzPts val="1500"/>
              <a:buChar char="●"/>
              <a:defRPr sz="1500">
                <a:solidFill>
                  <a:schemeClr val="lt2"/>
                </a:solidFill>
              </a:defRPr>
            </a:lvl1pPr>
            <a:lvl2pPr indent="-317500" lvl="1" marL="914400" rtl="0" algn="l">
              <a:lnSpc>
                <a:spcPct val="90000"/>
              </a:lnSpc>
              <a:spcBef>
                <a:spcPts val="1600"/>
              </a:spcBef>
              <a:spcAft>
                <a:spcPts val="0"/>
              </a:spcAft>
              <a:buClr>
                <a:schemeClr val="lt2"/>
              </a:buClr>
              <a:buSzPts val="1400"/>
              <a:buChar char="○"/>
              <a:defRPr sz="1400">
                <a:solidFill>
                  <a:schemeClr val="lt2"/>
                </a:solidFill>
              </a:defRPr>
            </a:lvl2pPr>
            <a:lvl3pPr indent="-304800" lvl="2" marL="1371600" rtl="0" algn="l">
              <a:lnSpc>
                <a:spcPct val="90000"/>
              </a:lnSpc>
              <a:spcBef>
                <a:spcPts val="1600"/>
              </a:spcBef>
              <a:spcAft>
                <a:spcPts val="0"/>
              </a:spcAft>
              <a:buClr>
                <a:schemeClr val="lt2"/>
              </a:buClr>
              <a:buSzPts val="1200"/>
              <a:buChar char="■"/>
              <a:defRPr sz="1200">
                <a:solidFill>
                  <a:schemeClr val="lt2"/>
                </a:solidFill>
              </a:defRPr>
            </a:lvl3pPr>
            <a:lvl4pPr indent="-298450" lvl="3" marL="1828800" rtl="0" algn="l">
              <a:lnSpc>
                <a:spcPct val="90000"/>
              </a:lnSpc>
              <a:spcBef>
                <a:spcPts val="1600"/>
              </a:spcBef>
              <a:spcAft>
                <a:spcPts val="0"/>
              </a:spcAft>
              <a:buClr>
                <a:schemeClr val="lt2"/>
              </a:buClr>
              <a:buSzPts val="1100"/>
              <a:buChar char="●"/>
              <a:defRPr sz="1100">
                <a:solidFill>
                  <a:schemeClr val="lt2"/>
                </a:solidFill>
              </a:defRPr>
            </a:lvl4pPr>
            <a:lvl5pPr indent="-298450" lvl="4" marL="2286000" rtl="0" algn="l">
              <a:lnSpc>
                <a:spcPct val="90000"/>
              </a:lnSpc>
              <a:spcBef>
                <a:spcPts val="1600"/>
              </a:spcBef>
              <a:spcAft>
                <a:spcPts val="0"/>
              </a:spcAft>
              <a:buClr>
                <a:schemeClr val="lt2"/>
              </a:buClr>
              <a:buSzPts val="1100"/>
              <a:buChar char="○"/>
              <a:defRPr sz="1100">
                <a:solidFill>
                  <a:schemeClr val="lt2"/>
                </a:solidFill>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p:cSld name="Title Slide with Logo">
    <p:spTree>
      <p:nvGrpSpPr>
        <p:cNvPr id="96" name="Shape 96"/>
        <p:cNvGrpSpPr/>
        <p:nvPr/>
      </p:nvGrpSpPr>
      <p:grpSpPr>
        <a:xfrm>
          <a:off x="0" y="0"/>
          <a:ext cx="0" cy="0"/>
          <a:chOff x="0" y="0"/>
          <a:chExt cx="0" cy="0"/>
        </a:xfrm>
      </p:grpSpPr>
      <p:sp>
        <p:nvSpPr>
          <p:cNvPr id="97" name="Google Shape;97;p17"/>
          <p:cNvSpPr/>
          <p:nvPr/>
        </p:nvSpPr>
        <p:spPr>
          <a:xfrm>
            <a:off x="0" y="0"/>
            <a:ext cx="9144000" cy="3312300"/>
          </a:xfrm>
          <a:prstGeom prst="rect">
            <a:avLst/>
          </a:prstGeom>
          <a:blipFill rotWithShape="1">
            <a:blip r:embed="rId2">
              <a:alphaModFix/>
            </a:blip>
            <a:stretch>
              <a:fillRect b="0" l="-839" r="-839"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98" name="Google Shape;98;p17"/>
          <p:cNvSpPr txBox="1"/>
          <p:nvPr>
            <p:ph type="ctrTitle"/>
          </p:nvPr>
        </p:nvSpPr>
        <p:spPr>
          <a:xfrm>
            <a:off x="1143000" y="1847239"/>
            <a:ext cx="6858000" cy="13395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lt2"/>
              </a:buClr>
              <a:buSzPts val="4500"/>
              <a:buFont typeface="Gill Sans"/>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17"/>
          <p:cNvSpPr txBox="1"/>
          <p:nvPr>
            <p:ph idx="10" type="dt"/>
          </p:nvPr>
        </p:nvSpPr>
        <p:spPr>
          <a:xfrm>
            <a:off x="7512627" y="4409040"/>
            <a:ext cx="1002600" cy="2241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7"/>
          <p:cNvSpPr txBox="1"/>
          <p:nvPr>
            <p:ph idx="11" type="ftr"/>
          </p:nvPr>
        </p:nvSpPr>
        <p:spPr>
          <a:xfrm>
            <a:off x="877470" y="4409040"/>
            <a:ext cx="2186700" cy="224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7"/>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02" name="Google Shape;102;p17"/>
          <p:cNvSpPr/>
          <p:nvPr/>
        </p:nvSpPr>
        <p:spPr>
          <a:xfrm>
            <a:off x="0" y="3312414"/>
            <a:ext cx="9144000" cy="1831200"/>
          </a:xfrm>
          <a:prstGeom prst="rect">
            <a:avLst/>
          </a:prstGeom>
          <a:gradFill>
            <a:gsLst>
              <a:gs pos="0">
                <a:schemeClr val="accent2"/>
              </a:gs>
              <a:gs pos="34000">
                <a:srgbClr val="0F1722"/>
              </a:gs>
              <a:gs pos="69000">
                <a:srgbClr val="0F1722"/>
              </a:gs>
              <a:gs pos="100000">
                <a:schemeClr val="accent5"/>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03" name="Google Shape;103;p17"/>
          <p:cNvSpPr txBox="1"/>
          <p:nvPr>
            <p:ph idx="1" type="subTitle"/>
          </p:nvPr>
        </p:nvSpPr>
        <p:spPr>
          <a:xfrm>
            <a:off x="1143000" y="3551022"/>
            <a:ext cx="6858000" cy="344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2100"/>
              <a:buNone/>
              <a:defRPr b="1" sz="2100">
                <a:latin typeface="Quattrocento Sans"/>
                <a:ea typeface="Quattrocento Sans"/>
                <a:cs typeface="Quattrocento Sans"/>
                <a:sym typeface="Quattrocento Sans"/>
              </a:defRPr>
            </a:lvl1pPr>
            <a:lvl2pPr lvl="1" rtl="0" algn="ctr">
              <a:lnSpc>
                <a:spcPct val="90000"/>
              </a:lnSpc>
              <a:spcBef>
                <a:spcPts val="1600"/>
              </a:spcBef>
              <a:spcAft>
                <a:spcPts val="0"/>
              </a:spcAft>
              <a:buClr>
                <a:schemeClr val="dk1"/>
              </a:buClr>
              <a:buSzPts val="1500"/>
              <a:buNone/>
              <a:defRPr sz="1500"/>
            </a:lvl2pPr>
            <a:lvl3pPr lvl="2" rtl="0" algn="ctr">
              <a:lnSpc>
                <a:spcPct val="90000"/>
              </a:lnSpc>
              <a:spcBef>
                <a:spcPts val="1600"/>
              </a:spcBef>
              <a:spcAft>
                <a:spcPts val="0"/>
              </a:spcAft>
              <a:buClr>
                <a:schemeClr val="dk1"/>
              </a:buClr>
              <a:buSzPts val="1400"/>
              <a:buNone/>
              <a:defRPr sz="1400"/>
            </a:lvl3pPr>
            <a:lvl4pPr lvl="3" rtl="0" algn="ctr">
              <a:lnSpc>
                <a:spcPct val="90000"/>
              </a:lnSpc>
              <a:spcBef>
                <a:spcPts val="1600"/>
              </a:spcBef>
              <a:spcAft>
                <a:spcPts val="0"/>
              </a:spcAft>
              <a:buClr>
                <a:schemeClr val="dk1"/>
              </a:buClr>
              <a:buSzPts val="1200"/>
              <a:buNone/>
              <a:defRPr sz="1200"/>
            </a:lvl4pPr>
            <a:lvl5pPr lvl="4" rtl="0" algn="ctr">
              <a:lnSpc>
                <a:spcPct val="90000"/>
              </a:lnSpc>
              <a:spcBef>
                <a:spcPts val="1600"/>
              </a:spcBef>
              <a:spcAft>
                <a:spcPts val="0"/>
              </a:spcAft>
              <a:buClr>
                <a:schemeClr val="dk1"/>
              </a:buClr>
              <a:buSzPts val="1200"/>
              <a:buNone/>
              <a:defRPr sz="1200"/>
            </a:lvl5pPr>
            <a:lvl6pPr lvl="5" rtl="0" algn="ctr">
              <a:lnSpc>
                <a:spcPct val="90000"/>
              </a:lnSpc>
              <a:spcBef>
                <a:spcPts val="1600"/>
              </a:spcBef>
              <a:spcAft>
                <a:spcPts val="0"/>
              </a:spcAft>
              <a:buClr>
                <a:schemeClr val="dk1"/>
              </a:buClr>
              <a:buSzPts val="1200"/>
              <a:buNone/>
              <a:defRPr sz="1200"/>
            </a:lvl6pPr>
            <a:lvl7pPr lvl="6" rtl="0" algn="ctr">
              <a:lnSpc>
                <a:spcPct val="90000"/>
              </a:lnSpc>
              <a:spcBef>
                <a:spcPts val="1600"/>
              </a:spcBef>
              <a:spcAft>
                <a:spcPts val="0"/>
              </a:spcAft>
              <a:buClr>
                <a:schemeClr val="dk1"/>
              </a:buClr>
              <a:buSzPts val="1200"/>
              <a:buNone/>
              <a:defRPr sz="1200"/>
            </a:lvl7pPr>
            <a:lvl8pPr lvl="7" rtl="0" algn="ctr">
              <a:lnSpc>
                <a:spcPct val="90000"/>
              </a:lnSpc>
              <a:spcBef>
                <a:spcPts val="1600"/>
              </a:spcBef>
              <a:spcAft>
                <a:spcPts val="0"/>
              </a:spcAft>
              <a:buClr>
                <a:schemeClr val="dk1"/>
              </a:buClr>
              <a:buSzPts val="1200"/>
              <a:buNone/>
              <a:defRPr sz="1200"/>
            </a:lvl8pPr>
            <a:lvl9pPr lvl="8" rtl="0" algn="ctr">
              <a:lnSpc>
                <a:spcPct val="90000"/>
              </a:lnSpc>
              <a:spcBef>
                <a:spcPts val="1600"/>
              </a:spcBef>
              <a:spcAft>
                <a:spcPts val="1600"/>
              </a:spcAft>
              <a:buClr>
                <a:schemeClr val="dk1"/>
              </a:buClr>
              <a:buSzPts val="1200"/>
              <a:buNone/>
              <a:defRPr sz="1200"/>
            </a:lvl9pPr>
          </a:lstStyle>
          <a:p/>
        </p:txBody>
      </p:sp>
      <p:sp>
        <p:nvSpPr>
          <p:cNvPr id="104" name="Google Shape;104;p17"/>
          <p:cNvSpPr/>
          <p:nvPr>
            <p:ph idx="2" type="pic"/>
          </p:nvPr>
        </p:nvSpPr>
        <p:spPr>
          <a:xfrm>
            <a:off x="4016502" y="879737"/>
            <a:ext cx="1110900" cy="5691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105" name="Google Shape;105;p17"/>
          <p:cNvGrpSpPr/>
          <p:nvPr/>
        </p:nvGrpSpPr>
        <p:grpSpPr>
          <a:xfrm>
            <a:off x="2714449" y="1690497"/>
            <a:ext cx="3715040" cy="75375"/>
            <a:chOff x="3631692" y="2253996"/>
            <a:chExt cx="4953387" cy="100500"/>
          </a:xfrm>
        </p:grpSpPr>
        <p:sp>
          <p:nvSpPr>
            <p:cNvPr id="106" name="Google Shape;106;p17"/>
            <p:cNvSpPr/>
            <p:nvPr/>
          </p:nvSpPr>
          <p:spPr>
            <a:xfrm>
              <a:off x="3631692" y="2253996"/>
              <a:ext cx="100500" cy="1005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07" name="Google Shape;107;p17"/>
            <p:cNvCxnSpPr/>
            <p:nvPr/>
          </p:nvCxnSpPr>
          <p:spPr>
            <a:xfrm>
              <a:off x="3681984" y="2307679"/>
              <a:ext cx="4827900" cy="0"/>
            </a:xfrm>
            <a:prstGeom prst="straightConnector1">
              <a:avLst/>
            </a:prstGeom>
            <a:noFill/>
            <a:ln cap="flat" cmpd="sng" w="12700">
              <a:solidFill>
                <a:srgbClr val="7F7F7F"/>
              </a:solidFill>
              <a:prstDash val="solid"/>
              <a:miter lim="800000"/>
              <a:headEnd len="sm" w="sm" type="none"/>
              <a:tailEnd len="sm" w="sm" type="none"/>
            </a:ln>
          </p:spPr>
        </p:cxnSp>
        <p:sp>
          <p:nvSpPr>
            <p:cNvPr id="108" name="Google Shape;108;p17"/>
            <p:cNvSpPr/>
            <p:nvPr/>
          </p:nvSpPr>
          <p:spPr>
            <a:xfrm>
              <a:off x="8484579" y="2253996"/>
              <a:ext cx="100500" cy="1005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grpSp>
      <p:grpSp>
        <p:nvGrpSpPr>
          <p:cNvPr id="109" name="Google Shape;109;p17"/>
          <p:cNvGrpSpPr/>
          <p:nvPr/>
        </p:nvGrpSpPr>
        <p:grpSpPr>
          <a:xfrm>
            <a:off x="3489529" y="3979022"/>
            <a:ext cx="2165224" cy="75375"/>
            <a:chOff x="3631690" y="2253996"/>
            <a:chExt cx="5028388" cy="100500"/>
          </a:xfrm>
        </p:grpSpPr>
        <p:sp>
          <p:nvSpPr>
            <p:cNvPr id="110" name="Google Shape;110;p17"/>
            <p:cNvSpPr/>
            <p:nvPr/>
          </p:nvSpPr>
          <p:spPr>
            <a:xfrm>
              <a:off x="3631690" y="2253996"/>
              <a:ext cx="175200" cy="1005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11" name="Google Shape;111;p17"/>
            <p:cNvCxnSpPr/>
            <p:nvPr/>
          </p:nvCxnSpPr>
          <p:spPr>
            <a:xfrm>
              <a:off x="3681984" y="2307679"/>
              <a:ext cx="4827900" cy="0"/>
            </a:xfrm>
            <a:prstGeom prst="straightConnector1">
              <a:avLst/>
            </a:prstGeom>
            <a:noFill/>
            <a:ln cap="flat" cmpd="sng" w="12700">
              <a:solidFill>
                <a:srgbClr val="7F7F7F"/>
              </a:solidFill>
              <a:prstDash val="solid"/>
              <a:miter lim="800000"/>
              <a:headEnd len="sm" w="sm" type="none"/>
              <a:tailEnd len="sm" w="sm" type="none"/>
            </a:ln>
          </p:spPr>
        </p:cxnSp>
        <p:sp>
          <p:nvSpPr>
            <p:cNvPr id="112" name="Google Shape;112;p17"/>
            <p:cNvSpPr/>
            <p:nvPr/>
          </p:nvSpPr>
          <p:spPr>
            <a:xfrm>
              <a:off x="8484578" y="2253996"/>
              <a:ext cx="175500" cy="1005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p:cSld name="Title Slide with Logo">
    <p:spTree>
      <p:nvGrpSpPr>
        <p:cNvPr id="123" name="Shape 123"/>
        <p:cNvGrpSpPr/>
        <p:nvPr/>
      </p:nvGrpSpPr>
      <p:grpSpPr>
        <a:xfrm>
          <a:off x="0" y="0"/>
          <a:ext cx="0" cy="0"/>
          <a:chOff x="0" y="0"/>
          <a:chExt cx="0" cy="0"/>
        </a:xfrm>
      </p:grpSpPr>
      <p:sp>
        <p:nvSpPr>
          <p:cNvPr id="124" name="Google Shape;124;p19"/>
          <p:cNvSpPr/>
          <p:nvPr/>
        </p:nvSpPr>
        <p:spPr>
          <a:xfrm>
            <a:off x="0" y="0"/>
            <a:ext cx="9144000" cy="3312414"/>
          </a:xfrm>
          <a:prstGeom prst="rect">
            <a:avLst/>
          </a:prstGeom>
          <a:blipFill rotWithShape="1">
            <a:blip r:embed="rId2">
              <a:alphaModFix/>
            </a:blip>
            <a:stretch>
              <a:fillRect b="0" l="-840" r="-84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25" name="Google Shape;125;p19"/>
          <p:cNvSpPr txBox="1"/>
          <p:nvPr>
            <p:ph type="ctrTitle"/>
          </p:nvPr>
        </p:nvSpPr>
        <p:spPr>
          <a:xfrm>
            <a:off x="1143000" y="1847239"/>
            <a:ext cx="6858000" cy="1339571"/>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lt2"/>
              </a:buClr>
              <a:buSzPts val="4500"/>
              <a:buFont typeface="Gill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19"/>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19"/>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19"/>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19"/>
          <p:cNvSpPr/>
          <p:nvPr/>
        </p:nvSpPr>
        <p:spPr>
          <a:xfrm>
            <a:off x="0" y="3312414"/>
            <a:ext cx="9144000" cy="1831086"/>
          </a:xfrm>
          <a:prstGeom prst="rect">
            <a:avLst/>
          </a:prstGeom>
          <a:gradFill>
            <a:gsLst>
              <a:gs pos="0">
                <a:schemeClr val="accent2"/>
              </a:gs>
              <a:gs pos="34000">
                <a:srgbClr val="0F1722"/>
              </a:gs>
              <a:gs pos="69000">
                <a:srgbClr val="0F1722"/>
              </a:gs>
              <a:gs pos="100000">
                <a:schemeClr val="accent5"/>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30" name="Google Shape;130;p19"/>
          <p:cNvSpPr txBox="1"/>
          <p:nvPr>
            <p:ph idx="1" type="subTitle"/>
          </p:nvPr>
        </p:nvSpPr>
        <p:spPr>
          <a:xfrm>
            <a:off x="1143000" y="3551022"/>
            <a:ext cx="6858000" cy="344848"/>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2100"/>
              <a:buNone/>
              <a:defRPr b="1" sz="2100">
                <a:latin typeface="Quattrocento Sans"/>
                <a:ea typeface="Quattrocento Sans"/>
                <a:cs typeface="Quattrocento Sans"/>
                <a:sym typeface="Quattrocento San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1" name="Google Shape;131;p19"/>
          <p:cNvSpPr/>
          <p:nvPr>
            <p:ph idx="2" type="pic"/>
          </p:nvPr>
        </p:nvSpPr>
        <p:spPr>
          <a:xfrm>
            <a:off x="4016502" y="879737"/>
            <a:ext cx="1110996" cy="56921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132" name="Google Shape;132;p19"/>
          <p:cNvGrpSpPr/>
          <p:nvPr/>
        </p:nvGrpSpPr>
        <p:grpSpPr>
          <a:xfrm>
            <a:off x="2714449" y="1690497"/>
            <a:ext cx="3715103" cy="75438"/>
            <a:chOff x="3631692" y="2253996"/>
            <a:chExt cx="4953471" cy="100584"/>
          </a:xfrm>
        </p:grpSpPr>
        <p:sp>
          <p:nvSpPr>
            <p:cNvPr id="133" name="Google Shape;133;p19"/>
            <p:cNvSpPr/>
            <p:nvPr/>
          </p:nvSpPr>
          <p:spPr>
            <a:xfrm>
              <a:off x="3631692" y="2253996"/>
              <a:ext cx="100584"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34" name="Google Shape;134;p19"/>
            <p:cNvCxnSpPr/>
            <p:nvPr/>
          </p:nvCxnSpPr>
          <p:spPr>
            <a:xfrm>
              <a:off x="3681984" y="2307679"/>
              <a:ext cx="4828032" cy="0"/>
            </a:xfrm>
            <a:prstGeom prst="straightConnector1">
              <a:avLst/>
            </a:prstGeom>
            <a:noFill/>
            <a:ln cap="flat" cmpd="sng" w="12700">
              <a:solidFill>
                <a:srgbClr val="7F7F7F"/>
              </a:solidFill>
              <a:prstDash val="solid"/>
              <a:miter lim="800000"/>
              <a:headEnd len="sm" w="sm" type="none"/>
              <a:tailEnd len="sm" w="sm" type="none"/>
            </a:ln>
          </p:spPr>
        </p:cxnSp>
        <p:sp>
          <p:nvSpPr>
            <p:cNvPr id="135" name="Google Shape;135;p19"/>
            <p:cNvSpPr/>
            <p:nvPr/>
          </p:nvSpPr>
          <p:spPr>
            <a:xfrm>
              <a:off x="8484579" y="2253996"/>
              <a:ext cx="100584"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grpSp>
      <p:grpSp>
        <p:nvGrpSpPr>
          <p:cNvPr id="136" name="Google Shape;136;p19"/>
          <p:cNvGrpSpPr/>
          <p:nvPr/>
        </p:nvGrpSpPr>
        <p:grpSpPr>
          <a:xfrm>
            <a:off x="3489436" y="3979022"/>
            <a:ext cx="2165129" cy="75438"/>
            <a:chOff x="3631690" y="2253996"/>
            <a:chExt cx="5028467" cy="100584"/>
          </a:xfrm>
        </p:grpSpPr>
        <p:sp>
          <p:nvSpPr>
            <p:cNvPr id="137" name="Google Shape;137;p19"/>
            <p:cNvSpPr/>
            <p:nvPr/>
          </p:nvSpPr>
          <p:spPr>
            <a:xfrm>
              <a:off x="3631690" y="2253996"/>
              <a:ext cx="175203"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38" name="Google Shape;138;p19"/>
            <p:cNvCxnSpPr/>
            <p:nvPr/>
          </p:nvCxnSpPr>
          <p:spPr>
            <a:xfrm>
              <a:off x="3681984" y="2307679"/>
              <a:ext cx="4828032" cy="0"/>
            </a:xfrm>
            <a:prstGeom prst="straightConnector1">
              <a:avLst/>
            </a:prstGeom>
            <a:noFill/>
            <a:ln cap="flat" cmpd="sng" w="12700">
              <a:solidFill>
                <a:srgbClr val="7F7F7F"/>
              </a:solidFill>
              <a:prstDash val="solid"/>
              <a:miter lim="800000"/>
              <a:headEnd len="sm" w="sm" type="none"/>
              <a:tailEnd len="sm" w="sm" type="none"/>
            </a:ln>
          </p:spPr>
        </p:cxnSp>
        <p:sp>
          <p:nvSpPr>
            <p:cNvPr id="139" name="Google Shape;139;p19"/>
            <p:cNvSpPr/>
            <p:nvPr/>
          </p:nvSpPr>
          <p:spPr>
            <a:xfrm>
              <a:off x="8484578" y="2253996"/>
              <a:ext cx="175579"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Content Layout">
  <p:cSld name="Title and Subtitle Content Layout">
    <p:spTree>
      <p:nvGrpSpPr>
        <p:cNvPr id="140" name="Shape 140"/>
        <p:cNvGrpSpPr/>
        <p:nvPr/>
      </p:nvGrpSpPr>
      <p:grpSpPr>
        <a:xfrm>
          <a:off x="0" y="0"/>
          <a:ext cx="0" cy="0"/>
          <a:chOff x="0" y="0"/>
          <a:chExt cx="0" cy="0"/>
        </a:xfrm>
      </p:grpSpPr>
      <p:sp>
        <p:nvSpPr>
          <p:cNvPr id="141" name="Google Shape;141;p20"/>
          <p:cNvSpPr/>
          <p:nvPr>
            <p:ph idx="2" type="pic"/>
          </p:nvPr>
        </p:nvSpPr>
        <p:spPr>
          <a:xfrm>
            <a:off x="0" y="1261872"/>
            <a:ext cx="9143999" cy="261975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42" name="Google Shape;142;p20"/>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43" name="Google Shape;143;p20"/>
          <p:cNvSpPr txBox="1"/>
          <p:nvPr>
            <p:ph type="title"/>
          </p:nvPr>
        </p:nvSpPr>
        <p:spPr>
          <a:xfrm>
            <a:off x="2897982" y="522438"/>
            <a:ext cx="3348037" cy="426814"/>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20"/>
          <p:cNvSpPr txBox="1"/>
          <p:nvPr>
            <p:ph idx="1" type="body"/>
          </p:nvPr>
        </p:nvSpPr>
        <p:spPr>
          <a:xfrm>
            <a:off x="2913645" y="1487314"/>
            <a:ext cx="3332374" cy="42681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145" name="Google Shape;145;p20"/>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0"/>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0"/>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8" name="Google Shape;148;p20"/>
          <p:cNvSpPr/>
          <p:nvPr>
            <p:ph idx="3"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49" name="Google Shape;149;p20"/>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50" name="Google Shape;150;p20"/>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151" name="Google Shape;151;p20"/>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52" name="Google Shape;152;p20"/>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grpSp>
        <p:nvGrpSpPr>
          <p:cNvPr id="153" name="Google Shape;153;p20"/>
          <p:cNvGrpSpPr/>
          <p:nvPr/>
        </p:nvGrpSpPr>
        <p:grpSpPr>
          <a:xfrm>
            <a:off x="3843297" y="1029962"/>
            <a:ext cx="1457406" cy="75600"/>
            <a:chOff x="3149478" y="1373283"/>
            <a:chExt cx="1943208" cy="100800"/>
          </a:xfrm>
        </p:grpSpPr>
        <p:grpSp>
          <p:nvGrpSpPr>
            <p:cNvPr id="154" name="Google Shape;154;p20"/>
            <p:cNvGrpSpPr/>
            <p:nvPr/>
          </p:nvGrpSpPr>
          <p:grpSpPr>
            <a:xfrm>
              <a:off x="3149478" y="1373283"/>
              <a:ext cx="1943208" cy="100800"/>
              <a:chOff x="0" y="3237441"/>
              <a:chExt cx="1943208" cy="100800"/>
            </a:xfrm>
          </p:grpSpPr>
          <p:cxnSp>
            <p:nvCxnSpPr>
              <p:cNvPr id="155" name="Google Shape;155;p20"/>
              <p:cNvCxnSpPr/>
              <p:nvPr/>
            </p:nvCxnSpPr>
            <p:spPr>
              <a:xfrm>
                <a:off x="0" y="3290538"/>
                <a:ext cx="1892808" cy="0"/>
              </a:xfrm>
              <a:prstGeom prst="straightConnector1">
                <a:avLst/>
              </a:prstGeom>
              <a:noFill/>
              <a:ln cap="flat" cmpd="sng" w="9525">
                <a:solidFill>
                  <a:srgbClr val="7F7F7F"/>
                </a:solidFill>
                <a:prstDash val="solid"/>
                <a:miter lim="800000"/>
                <a:headEnd len="sm" w="sm" type="none"/>
                <a:tailEnd len="sm" w="sm" type="none"/>
              </a:ln>
            </p:spPr>
          </p:cxnSp>
          <p:sp>
            <p:nvSpPr>
              <p:cNvPr id="156" name="Google Shape;156;p20"/>
              <p:cNvSpPr/>
              <p:nvPr/>
            </p:nvSpPr>
            <p:spPr>
              <a:xfrm>
                <a:off x="1842408" y="3237441"/>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grpSp>
        <p:sp>
          <p:nvSpPr>
            <p:cNvPr id="157" name="Google Shape;157;p20"/>
            <p:cNvSpPr/>
            <p:nvPr/>
          </p:nvSpPr>
          <p:spPr>
            <a:xfrm>
              <a:off x="3149478" y="1373283"/>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Layout ver 2">
  <p:cSld name="Title and Content Layout ver 2">
    <p:spTree>
      <p:nvGrpSpPr>
        <p:cNvPr id="158" name="Shape 158"/>
        <p:cNvGrpSpPr/>
        <p:nvPr/>
      </p:nvGrpSpPr>
      <p:grpSpPr>
        <a:xfrm>
          <a:off x="0" y="0"/>
          <a:ext cx="0" cy="0"/>
          <a:chOff x="0" y="0"/>
          <a:chExt cx="0" cy="0"/>
        </a:xfrm>
      </p:grpSpPr>
      <p:sp>
        <p:nvSpPr>
          <p:cNvPr id="159" name="Google Shape;159;p21"/>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60" name="Google Shape;160;p21"/>
          <p:cNvSpPr txBox="1"/>
          <p:nvPr>
            <p:ph type="title"/>
          </p:nvPr>
        </p:nvSpPr>
        <p:spPr>
          <a:xfrm>
            <a:off x="602457" y="1664519"/>
            <a:ext cx="3766455" cy="603253"/>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1" name="Google Shape;161;p21"/>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1"/>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21"/>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64" name="Google Shape;164;p21"/>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165" name="Google Shape;165;p21"/>
          <p:cNvGrpSpPr/>
          <p:nvPr/>
        </p:nvGrpSpPr>
        <p:grpSpPr>
          <a:xfrm>
            <a:off x="0" y="2341713"/>
            <a:ext cx="2575800" cy="75600"/>
            <a:chOff x="0" y="3240138"/>
            <a:chExt cx="3434400" cy="100800"/>
          </a:xfrm>
        </p:grpSpPr>
        <p:cxnSp>
          <p:nvCxnSpPr>
            <p:cNvPr id="166" name="Google Shape;166;p21"/>
            <p:cNvCxnSpPr/>
            <p:nvPr/>
          </p:nvCxnSpPr>
          <p:spPr>
            <a:xfrm>
              <a:off x="0" y="3290538"/>
              <a:ext cx="3384000" cy="0"/>
            </a:xfrm>
            <a:prstGeom prst="straightConnector1">
              <a:avLst/>
            </a:prstGeom>
            <a:noFill/>
            <a:ln cap="flat" cmpd="sng" w="9525">
              <a:solidFill>
                <a:srgbClr val="7F7F7F"/>
              </a:solidFill>
              <a:prstDash val="solid"/>
              <a:miter lim="800000"/>
              <a:headEnd len="sm" w="sm" type="none"/>
              <a:tailEnd len="sm" w="sm" type="none"/>
            </a:ln>
          </p:spPr>
        </p:cxnSp>
        <p:sp>
          <p:nvSpPr>
            <p:cNvPr id="167" name="Google Shape;167;p21"/>
            <p:cNvSpPr/>
            <p:nvPr/>
          </p:nvSpPr>
          <p:spPr>
            <a:xfrm>
              <a:off x="3333600" y="3240138"/>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grpSp>
      <p:sp>
        <p:nvSpPr>
          <p:cNvPr id="168" name="Google Shape;168;p21"/>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69" name="Google Shape;169;p21"/>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170" name="Google Shape;170;p21"/>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71" name="Google Shape;171;p21"/>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172" name="Google Shape;172;p21"/>
          <p:cNvSpPr txBox="1"/>
          <p:nvPr>
            <p:ph idx="1" type="body"/>
          </p:nvPr>
        </p:nvSpPr>
        <p:spPr>
          <a:xfrm>
            <a:off x="611790" y="2544150"/>
            <a:ext cx="3757121" cy="165763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Font typeface="Courier New"/>
              <a:buChar char="o"/>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173" name="Google Shape;173;p21"/>
          <p:cNvSpPr/>
          <p:nvPr>
            <p:ph idx="3" type="pic"/>
          </p:nvPr>
        </p:nvSpPr>
        <p:spPr>
          <a:xfrm>
            <a:off x="4581267" y="-15625"/>
            <a:ext cx="3934083" cy="403936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and Content Layout">
  <p:cSld name="Title, Image and Content Layout">
    <p:spTree>
      <p:nvGrpSpPr>
        <p:cNvPr id="174" name="Shape 174"/>
        <p:cNvGrpSpPr/>
        <p:nvPr/>
      </p:nvGrpSpPr>
      <p:grpSpPr>
        <a:xfrm>
          <a:off x="0" y="0"/>
          <a:ext cx="0" cy="0"/>
          <a:chOff x="0" y="0"/>
          <a:chExt cx="0" cy="0"/>
        </a:xfrm>
      </p:grpSpPr>
      <p:sp>
        <p:nvSpPr>
          <p:cNvPr id="175" name="Google Shape;175;p22"/>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76" name="Google Shape;176;p22"/>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 name="Google Shape;177;p22"/>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22"/>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79" name="Google Shape;179;p22"/>
          <p:cNvSpPr txBox="1"/>
          <p:nvPr>
            <p:ph type="title"/>
          </p:nvPr>
        </p:nvSpPr>
        <p:spPr>
          <a:xfrm>
            <a:off x="5170943" y="817588"/>
            <a:ext cx="3370600" cy="603253"/>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0" name="Google Shape;180;p22"/>
          <p:cNvSpPr txBox="1"/>
          <p:nvPr>
            <p:ph idx="1" type="body"/>
          </p:nvPr>
        </p:nvSpPr>
        <p:spPr>
          <a:xfrm>
            <a:off x="5170943" y="1682746"/>
            <a:ext cx="3354831" cy="42681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181" name="Google Shape;181;p22"/>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182" name="Google Shape;182;p22"/>
          <p:cNvGrpSpPr/>
          <p:nvPr/>
        </p:nvGrpSpPr>
        <p:grpSpPr>
          <a:xfrm flipH="1">
            <a:off x="5193506" y="1494782"/>
            <a:ext cx="3950494" cy="75600"/>
            <a:chOff x="0" y="3240138"/>
            <a:chExt cx="3434400" cy="100800"/>
          </a:xfrm>
        </p:grpSpPr>
        <p:cxnSp>
          <p:nvCxnSpPr>
            <p:cNvPr id="183" name="Google Shape;183;p22"/>
            <p:cNvCxnSpPr/>
            <p:nvPr/>
          </p:nvCxnSpPr>
          <p:spPr>
            <a:xfrm>
              <a:off x="0" y="3290538"/>
              <a:ext cx="3384000" cy="0"/>
            </a:xfrm>
            <a:prstGeom prst="straightConnector1">
              <a:avLst/>
            </a:prstGeom>
            <a:noFill/>
            <a:ln cap="flat" cmpd="sng" w="9525">
              <a:solidFill>
                <a:srgbClr val="7F7F7F"/>
              </a:solidFill>
              <a:prstDash val="solid"/>
              <a:miter lim="800000"/>
              <a:headEnd len="sm" w="sm" type="none"/>
              <a:tailEnd len="sm" w="sm" type="none"/>
            </a:ln>
          </p:spPr>
        </p:cxnSp>
        <p:sp>
          <p:nvSpPr>
            <p:cNvPr id="184" name="Google Shape;184;p22"/>
            <p:cNvSpPr/>
            <p:nvPr/>
          </p:nvSpPr>
          <p:spPr>
            <a:xfrm>
              <a:off x="3368676" y="3240138"/>
              <a:ext cx="65724"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grpSp>
      <p:sp>
        <p:nvSpPr>
          <p:cNvPr id="185" name="Google Shape;185;p22"/>
          <p:cNvSpPr txBox="1"/>
          <p:nvPr>
            <p:ph idx="3" type="body"/>
          </p:nvPr>
        </p:nvSpPr>
        <p:spPr>
          <a:xfrm>
            <a:off x="5170943" y="2151332"/>
            <a:ext cx="3362247" cy="1824452"/>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Font typeface="Courier New"/>
              <a:buChar char="o"/>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cxnSp>
        <p:nvCxnSpPr>
          <p:cNvPr id="186" name="Google Shape;186;p22"/>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187" name="Google Shape;187;p22"/>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88" name="Google Shape;188;p22"/>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189" name="Google Shape;189;p22"/>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90" name="Google Shape;190;p22"/>
          <p:cNvSpPr/>
          <p:nvPr>
            <p:ph idx="4" type="pic"/>
          </p:nvPr>
        </p:nvSpPr>
        <p:spPr>
          <a:xfrm>
            <a:off x="2140808" y="1104138"/>
            <a:ext cx="2434653" cy="403936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itor and Content Layout">
  <p:cSld name="Monitor and Content Layout">
    <p:spTree>
      <p:nvGrpSpPr>
        <p:cNvPr id="191" name="Shape 191"/>
        <p:cNvGrpSpPr/>
        <p:nvPr/>
      </p:nvGrpSpPr>
      <p:grpSpPr>
        <a:xfrm>
          <a:off x="0" y="0"/>
          <a:ext cx="0" cy="0"/>
          <a:chOff x="0" y="0"/>
          <a:chExt cx="0" cy="0"/>
        </a:xfrm>
      </p:grpSpPr>
      <p:sp>
        <p:nvSpPr>
          <p:cNvPr id="192" name="Google Shape;192;p23"/>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93" name="Google Shape;193;p23"/>
          <p:cNvSpPr txBox="1"/>
          <p:nvPr>
            <p:ph type="title"/>
          </p:nvPr>
        </p:nvSpPr>
        <p:spPr>
          <a:xfrm>
            <a:off x="602457" y="1568267"/>
            <a:ext cx="3348037" cy="603253"/>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4" name="Google Shape;194;p23"/>
          <p:cNvSpPr txBox="1"/>
          <p:nvPr>
            <p:ph idx="1" type="body"/>
          </p:nvPr>
        </p:nvSpPr>
        <p:spPr>
          <a:xfrm>
            <a:off x="620078" y="2433425"/>
            <a:ext cx="3332374" cy="42681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195" name="Google Shape;195;p23"/>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6" name="Google Shape;196;p23"/>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23"/>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98" name="Google Shape;198;p23"/>
          <p:cNvSpPr/>
          <p:nvPr/>
        </p:nvSpPr>
        <p:spPr>
          <a:xfrm>
            <a:off x="4644122" y="1076350"/>
            <a:ext cx="3881628" cy="3140964"/>
          </a:xfrm>
          <a:prstGeom prst="rect">
            <a:avLst/>
          </a:prstGeom>
          <a:blipFill rotWithShape="1">
            <a:blip r:embed="rId2">
              <a:alphaModFix/>
            </a:blip>
            <a:stretch>
              <a:fillRect b="1502" l="0" r="0" t="1503"/>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99" name="Google Shape;199;p23"/>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200" name="Google Shape;200;p23"/>
          <p:cNvGrpSpPr/>
          <p:nvPr/>
        </p:nvGrpSpPr>
        <p:grpSpPr>
          <a:xfrm>
            <a:off x="0" y="2245461"/>
            <a:ext cx="2575800" cy="75600"/>
            <a:chOff x="0" y="3240138"/>
            <a:chExt cx="3434400" cy="100800"/>
          </a:xfrm>
        </p:grpSpPr>
        <p:cxnSp>
          <p:nvCxnSpPr>
            <p:cNvPr id="201" name="Google Shape;201;p23"/>
            <p:cNvCxnSpPr/>
            <p:nvPr/>
          </p:nvCxnSpPr>
          <p:spPr>
            <a:xfrm>
              <a:off x="0" y="3290538"/>
              <a:ext cx="3384000" cy="0"/>
            </a:xfrm>
            <a:prstGeom prst="straightConnector1">
              <a:avLst/>
            </a:prstGeom>
            <a:noFill/>
            <a:ln cap="flat" cmpd="sng" w="9525">
              <a:solidFill>
                <a:srgbClr val="7F7F7F"/>
              </a:solidFill>
              <a:prstDash val="solid"/>
              <a:miter lim="800000"/>
              <a:headEnd len="sm" w="sm" type="none"/>
              <a:tailEnd len="sm" w="sm" type="none"/>
            </a:ln>
          </p:spPr>
        </p:cxnSp>
        <p:sp>
          <p:nvSpPr>
            <p:cNvPr id="202" name="Google Shape;202;p23"/>
            <p:cNvSpPr/>
            <p:nvPr/>
          </p:nvSpPr>
          <p:spPr>
            <a:xfrm>
              <a:off x="3333600" y="3240138"/>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203" name="Google Shape;203;p23"/>
          <p:cNvSpPr txBox="1"/>
          <p:nvPr>
            <p:ph idx="3" type="body"/>
          </p:nvPr>
        </p:nvSpPr>
        <p:spPr>
          <a:xfrm>
            <a:off x="611790" y="2902012"/>
            <a:ext cx="3339740" cy="996248"/>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Font typeface="Courier New"/>
              <a:buChar char="o"/>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204" name="Google Shape;204;p23"/>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205" name="Google Shape;205;p23"/>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206" name="Google Shape;206;p23"/>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207" name="Google Shape;207;p23"/>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208" name="Google Shape;208;p23"/>
          <p:cNvSpPr/>
          <p:nvPr>
            <p:ph idx="4" type="pic"/>
          </p:nvPr>
        </p:nvSpPr>
        <p:spPr>
          <a:xfrm>
            <a:off x="4772122" y="1255456"/>
            <a:ext cx="3640471" cy="2356055"/>
          </a:xfrm>
          <a:prstGeom prst="rect">
            <a:avLst/>
          </a:prstGeom>
          <a:noFill/>
          <a:ln cap="flat" cmpd="sng" w="25400">
            <a:solidFill>
              <a:schemeClr val="dk2"/>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Content Layout">
  <p:cSld name="Thanks Content Layout">
    <p:spTree>
      <p:nvGrpSpPr>
        <p:cNvPr id="209" name="Shape 209"/>
        <p:cNvGrpSpPr/>
        <p:nvPr/>
      </p:nvGrpSpPr>
      <p:grpSpPr>
        <a:xfrm>
          <a:off x="0" y="0"/>
          <a:ext cx="0" cy="0"/>
          <a:chOff x="0" y="0"/>
          <a:chExt cx="0" cy="0"/>
        </a:xfrm>
      </p:grpSpPr>
      <p:sp>
        <p:nvSpPr>
          <p:cNvPr id="210" name="Google Shape;210;p24"/>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11" name="Google Shape;211;p24"/>
          <p:cNvSpPr/>
          <p:nvPr>
            <p:ph idx="2" type="pic"/>
          </p:nvPr>
        </p:nvSpPr>
        <p:spPr>
          <a:xfrm>
            <a:off x="4572000" y="0"/>
            <a:ext cx="4567238" cy="51435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12" name="Google Shape;212;p24"/>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3" name="Google Shape;213;p24"/>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4" name="Google Shape;214;p24"/>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15" name="Google Shape;215;p24"/>
          <p:cNvSpPr/>
          <p:nvPr>
            <p:ph idx="3"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16" name="Google Shape;216;p24"/>
          <p:cNvSpPr txBox="1"/>
          <p:nvPr>
            <p:ph type="title"/>
          </p:nvPr>
        </p:nvSpPr>
        <p:spPr>
          <a:xfrm>
            <a:off x="607469" y="1159568"/>
            <a:ext cx="3635192" cy="818309"/>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4100"/>
              <a:buFont typeface="Gill Sans"/>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7" name="Google Shape;217;p24"/>
          <p:cNvSpPr txBox="1"/>
          <p:nvPr>
            <p:ph idx="1" type="body"/>
          </p:nvPr>
        </p:nvSpPr>
        <p:spPr>
          <a:xfrm>
            <a:off x="619001" y="2312970"/>
            <a:ext cx="3439716" cy="382104"/>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800"/>
              </a:spcBef>
              <a:spcAft>
                <a:spcPts val="0"/>
              </a:spcAft>
              <a:buClr>
                <a:schemeClr val="dk1"/>
              </a:buClr>
              <a:buSzPts val="2100"/>
              <a:buNone/>
              <a:defRPr b="0" sz="2100">
                <a:solidFill>
                  <a:schemeClr val="dk1"/>
                </a:solidFill>
                <a:latin typeface="Gill Sans"/>
                <a:ea typeface="Gill Sans"/>
                <a:cs typeface="Gill Sans"/>
                <a:sym typeface="Gill Sans"/>
              </a:defRPr>
            </a:lvl1pPr>
            <a:lvl2pPr indent="-228600" lvl="1" marL="9144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2pPr>
            <a:lvl3pPr indent="-228600" lvl="2" marL="13716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3pPr>
            <a:lvl4pPr indent="-228600" lvl="3" marL="18288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4pPr>
            <a:lvl5pPr indent="-228600" lvl="4" marL="22860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8" name="Google Shape;218;p24"/>
          <p:cNvSpPr txBox="1"/>
          <p:nvPr>
            <p:ph idx="4" type="body"/>
          </p:nvPr>
        </p:nvSpPr>
        <p:spPr>
          <a:xfrm>
            <a:off x="623888" y="2777875"/>
            <a:ext cx="3439716" cy="17320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300"/>
              <a:buNone/>
              <a:defRPr b="0" i="1" sz="13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2pPr>
            <a:lvl3pPr indent="-228600" lvl="2" marL="13716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3pPr>
            <a:lvl4pPr indent="-228600" lvl="3" marL="18288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4pPr>
            <a:lvl5pPr indent="-228600" lvl="4" marL="22860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9" name="Google Shape;219;p24"/>
          <p:cNvSpPr txBox="1"/>
          <p:nvPr>
            <p:ph idx="5" type="body"/>
          </p:nvPr>
        </p:nvSpPr>
        <p:spPr>
          <a:xfrm>
            <a:off x="618713" y="2960030"/>
            <a:ext cx="3439716" cy="21762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2"/>
              </a:buClr>
              <a:buSzPts val="1500"/>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2pPr>
            <a:lvl3pPr indent="-228600" lvl="2" marL="13716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3pPr>
            <a:lvl4pPr indent="-228600" lvl="3" marL="18288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4pPr>
            <a:lvl5pPr indent="-228600" lvl="4" marL="22860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24"/>
          <p:cNvSpPr txBox="1"/>
          <p:nvPr>
            <p:ph idx="6" type="body"/>
          </p:nvPr>
        </p:nvSpPr>
        <p:spPr>
          <a:xfrm>
            <a:off x="629063" y="3317965"/>
            <a:ext cx="3439716" cy="17320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300"/>
              <a:buNone/>
              <a:defRPr b="0" i="1" sz="13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2pPr>
            <a:lvl3pPr indent="-228600" lvl="2" marL="13716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3pPr>
            <a:lvl4pPr indent="-228600" lvl="3" marL="18288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4pPr>
            <a:lvl5pPr indent="-228600" lvl="4" marL="22860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1" name="Google Shape;221;p24"/>
          <p:cNvSpPr txBox="1"/>
          <p:nvPr>
            <p:ph idx="7" type="body"/>
          </p:nvPr>
        </p:nvSpPr>
        <p:spPr>
          <a:xfrm>
            <a:off x="623888" y="3488089"/>
            <a:ext cx="3439716" cy="27335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2"/>
              </a:buClr>
              <a:buSzPts val="1500"/>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2pPr>
            <a:lvl3pPr indent="-228600" lvl="2" marL="13716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3pPr>
            <a:lvl4pPr indent="-228600" lvl="3" marL="18288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4pPr>
            <a:lvl5pPr indent="-228600" lvl="4" marL="22860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2" name="Google Shape;222;p24"/>
          <p:cNvSpPr txBox="1"/>
          <p:nvPr>
            <p:ph idx="8" type="body"/>
          </p:nvPr>
        </p:nvSpPr>
        <p:spPr>
          <a:xfrm>
            <a:off x="623888" y="3864769"/>
            <a:ext cx="3439716" cy="17320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300"/>
              <a:buNone/>
              <a:defRPr b="0" i="1" sz="13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2pPr>
            <a:lvl3pPr indent="-228600" lvl="2" marL="13716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3pPr>
            <a:lvl4pPr indent="-228600" lvl="3" marL="18288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4pPr>
            <a:lvl5pPr indent="-228600" lvl="4" marL="22860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3" name="Google Shape;223;p24"/>
          <p:cNvSpPr txBox="1"/>
          <p:nvPr>
            <p:ph idx="9" type="body"/>
          </p:nvPr>
        </p:nvSpPr>
        <p:spPr>
          <a:xfrm>
            <a:off x="618713" y="4022861"/>
            <a:ext cx="3439716" cy="27335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2"/>
              </a:buClr>
              <a:buSzPts val="1500"/>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2pPr>
            <a:lvl3pPr indent="-228600" lvl="2" marL="13716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3pPr>
            <a:lvl4pPr indent="-228600" lvl="3" marL="18288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4pPr>
            <a:lvl5pPr indent="-228600" lvl="4" marL="2286000" algn="l">
              <a:lnSpc>
                <a:spcPct val="90000"/>
              </a:lnSpc>
              <a:spcBef>
                <a:spcPts val="400"/>
              </a:spcBef>
              <a:spcAft>
                <a:spcPts val="0"/>
              </a:spcAft>
              <a:buClr>
                <a:schemeClr val="lt2"/>
              </a:buClr>
              <a:buSzPts val="2700"/>
              <a:buNone/>
              <a:defRPr b="1" sz="2700">
                <a:solidFill>
                  <a:schemeClr val="lt2"/>
                </a:solidFill>
                <a:latin typeface="Gill Sans"/>
                <a:ea typeface="Gill Sans"/>
                <a:cs typeface="Gill Sans"/>
                <a:sym typeface="Gill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224" name="Google Shape;224;p24"/>
          <p:cNvGrpSpPr/>
          <p:nvPr/>
        </p:nvGrpSpPr>
        <p:grpSpPr>
          <a:xfrm>
            <a:off x="601157" y="2062942"/>
            <a:ext cx="3427421" cy="75600"/>
            <a:chOff x="808548" y="2750589"/>
            <a:chExt cx="4569895" cy="100800"/>
          </a:xfrm>
        </p:grpSpPr>
        <p:grpSp>
          <p:nvGrpSpPr>
            <p:cNvPr id="225" name="Google Shape;225;p24"/>
            <p:cNvGrpSpPr/>
            <p:nvPr/>
          </p:nvGrpSpPr>
          <p:grpSpPr>
            <a:xfrm flipH="1">
              <a:off x="808548" y="2750589"/>
              <a:ext cx="4505297" cy="100800"/>
              <a:chOff x="496859" y="3240138"/>
              <a:chExt cx="2937541" cy="100800"/>
            </a:xfrm>
          </p:grpSpPr>
          <p:cxnSp>
            <p:nvCxnSpPr>
              <p:cNvPr id="226" name="Google Shape;226;p24"/>
              <p:cNvCxnSpPr/>
              <p:nvPr/>
            </p:nvCxnSpPr>
            <p:spPr>
              <a:xfrm>
                <a:off x="496859" y="3285674"/>
                <a:ext cx="2887142" cy="0"/>
              </a:xfrm>
              <a:prstGeom prst="straightConnector1">
                <a:avLst/>
              </a:prstGeom>
              <a:noFill/>
              <a:ln cap="flat" cmpd="sng" w="9525">
                <a:solidFill>
                  <a:srgbClr val="7F7F7F"/>
                </a:solidFill>
                <a:prstDash val="solid"/>
                <a:miter lim="800000"/>
                <a:headEnd len="sm" w="sm" type="none"/>
                <a:tailEnd len="sm" w="sm" type="none"/>
              </a:ln>
            </p:spPr>
          </p:cxnSp>
          <p:sp>
            <p:nvSpPr>
              <p:cNvPr id="227" name="Google Shape;227;p24"/>
              <p:cNvSpPr/>
              <p:nvPr/>
            </p:nvSpPr>
            <p:spPr>
              <a:xfrm>
                <a:off x="3368676" y="3240138"/>
                <a:ext cx="65724"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228" name="Google Shape;228;p24"/>
            <p:cNvSpPr/>
            <p:nvPr/>
          </p:nvSpPr>
          <p:spPr>
            <a:xfrm flipH="1">
              <a:off x="5277642" y="2750589"/>
              <a:ext cx="100801"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grpSp>
        <p:nvGrpSpPr>
          <p:cNvPr id="229" name="Google Shape;229;p24"/>
          <p:cNvGrpSpPr/>
          <p:nvPr/>
        </p:nvGrpSpPr>
        <p:grpSpPr>
          <a:xfrm>
            <a:off x="601157" y="1245430"/>
            <a:ext cx="3431563" cy="79248"/>
            <a:chOff x="808548" y="2745725"/>
            <a:chExt cx="4575417" cy="105664"/>
          </a:xfrm>
        </p:grpSpPr>
        <p:grpSp>
          <p:nvGrpSpPr>
            <p:cNvPr id="230" name="Google Shape;230;p24"/>
            <p:cNvGrpSpPr/>
            <p:nvPr/>
          </p:nvGrpSpPr>
          <p:grpSpPr>
            <a:xfrm flipH="1">
              <a:off x="808548" y="2750589"/>
              <a:ext cx="4505297" cy="100800"/>
              <a:chOff x="496859" y="3240138"/>
              <a:chExt cx="2937541" cy="100800"/>
            </a:xfrm>
          </p:grpSpPr>
          <p:cxnSp>
            <p:nvCxnSpPr>
              <p:cNvPr id="231" name="Google Shape;231;p24"/>
              <p:cNvCxnSpPr/>
              <p:nvPr/>
            </p:nvCxnSpPr>
            <p:spPr>
              <a:xfrm>
                <a:off x="496859" y="3285674"/>
                <a:ext cx="2887142" cy="0"/>
              </a:xfrm>
              <a:prstGeom prst="straightConnector1">
                <a:avLst/>
              </a:prstGeom>
              <a:noFill/>
              <a:ln cap="flat" cmpd="sng" w="9525">
                <a:solidFill>
                  <a:srgbClr val="7F7F7F"/>
                </a:solidFill>
                <a:prstDash val="solid"/>
                <a:miter lim="800000"/>
                <a:headEnd len="sm" w="sm" type="none"/>
                <a:tailEnd len="sm" w="sm" type="none"/>
              </a:ln>
            </p:spPr>
          </p:cxnSp>
          <p:sp>
            <p:nvSpPr>
              <p:cNvPr id="232" name="Google Shape;232;p24"/>
              <p:cNvSpPr/>
              <p:nvPr/>
            </p:nvSpPr>
            <p:spPr>
              <a:xfrm>
                <a:off x="3368676" y="3240138"/>
                <a:ext cx="65724"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233" name="Google Shape;233;p24"/>
            <p:cNvSpPr/>
            <p:nvPr/>
          </p:nvSpPr>
          <p:spPr>
            <a:xfrm flipH="1">
              <a:off x="5283164" y="2745725"/>
              <a:ext cx="100801"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spTree>
      <p:nvGrpSpPr>
        <p:cNvPr id="234" name="Shape 234"/>
        <p:cNvGrpSpPr/>
        <p:nvPr/>
      </p:nvGrpSpPr>
      <p:grpSpPr>
        <a:xfrm>
          <a:off x="0" y="0"/>
          <a:ext cx="0" cy="0"/>
          <a:chOff x="0" y="0"/>
          <a:chExt cx="0" cy="0"/>
        </a:xfrm>
      </p:grpSpPr>
      <p:sp>
        <p:nvSpPr>
          <p:cNvPr id="235" name="Google Shape;235;p25"/>
          <p:cNvSpPr/>
          <p:nvPr>
            <p:ph idx="2" type="pic"/>
          </p:nvPr>
        </p:nvSpPr>
        <p:spPr>
          <a:xfrm>
            <a:off x="0" y="0"/>
            <a:ext cx="4562475" cy="51435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36" name="Google Shape;236;p25"/>
          <p:cNvSpPr/>
          <p:nvPr/>
        </p:nvSpPr>
        <p:spPr>
          <a:xfrm>
            <a:off x="4562856" y="0"/>
            <a:ext cx="4581144" cy="5143500"/>
          </a:xfrm>
          <a:prstGeom prst="rect">
            <a:avLst/>
          </a:prstGeom>
          <a:gradFill>
            <a:gsLst>
              <a:gs pos="0">
                <a:schemeClr val="accent2"/>
              </a:gs>
              <a:gs pos="36000">
                <a:srgbClr val="0F1722"/>
              </a:gs>
              <a:gs pos="69000">
                <a:srgbClr val="0F1722"/>
              </a:gs>
              <a:gs pos="100000">
                <a:schemeClr val="accent5"/>
              </a:gs>
            </a:gsLst>
            <a:lin ang="189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37" name="Google Shape;237;p25"/>
          <p:cNvSpPr txBox="1"/>
          <p:nvPr>
            <p:ph type="title"/>
          </p:nvPr>
        </p:nvSpPr>
        <p:spPr>
          <a:xfrm>
            <a:off x="5077326" y="1600199"/>
            <a:ext cx="3464218" cy="186934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4500"/>
              <a:buFont typeface="Gill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8" name="Google Shape;238;p25"/>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9" name="Google Shape;239;p25"/>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0" name="Google Shape;240;p25"/>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grpSp>
        <p:nvGrpSpPr>
          <p:cNvPr id="241" name="Google Shape;241;p25"/>
          <p:cNvGrpSpPr/>
          <p:nvPr/>
        </p:nvGrpSpPr>
        <p:grpSpPr>
          <a:xfrm>
            <a:off x="5077326" y="1460559"/>
            <a:ext cx="1890111" cy="76830"/>
            <a:chOff x="3631690" y="2252140"/>
            <a:chExt cx="4389743" cy="102440"/>
          </a:xfrm>
        </p:grpSpPr>
        <p:sp>
          <p:nvSpPr>
            <p:cNvPr id="242" name="Google Shape;242;p25"/>
            <p:cNvSpPr/>
            <p:nvPr/>
          </p:nvSpPr>
          <p:spPr>
            <a:xfrm>
              <a:off x="3631690" y="2253996"/>
              <a:ext cx="175203"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243" name="Google Shape;243;p25"/>
            <p:cNvCxnSpPr/>
            <p:nvPr/>
          </p:nvCxnSpPr>
          <p:spPr>
            <a:xfrm>
              <a:off x="3681984" y="2307679"/>
              <a:ext cx="4201365" cy="0"/>
            </a:xfrm>
            <a:prstGeom prst="straightConnector1">
              <a:avLst/>
            </a:prstGeom>
            <a:noFill/>
            <a:ln cap="flat" cmpd="sng" w="12700">
              <a:solidFill>
                <a:srgbClr val="7F7F7F"/>
              </a:solidFill>
              <a:prstDash val="solid"/>
              <a:miter lim="800000"/>
              <a:headEnd len="sm" w="sm" type="none"/>
              <a:tailEnd len="sm" w="sm" type="none"/>
            </a:ln>
          </p:spPr>
        </p:cxnSp>
        <p:sp>
          <p:nvSpPr>
            <p:cNvPr id="244" name="Google Shape;244;p25"/>
            <p:cNvSpPr/>
            <p:nvPr/>
          </p:nvSpPr>
          <p:spPr>
            <a:xfrm>
              <a:off x="7845854" y="2252140"/>
              <a:ext cx="175579"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grpSp>
        <p:nvGrpSpPr>
          <p:cNvPr id="245" name="Google Shape;245;p25"/>
          <p:cNvGrpSpPr/>
          <p:nvPr/>
        </p:nvGrpSpPr>
        <p:grpSpPr>
          <a:xfrm>
            <a:off x="5077326" y="3490563"/>
            <a:ext cx="1890111" cy="75438"/>
            <a:chOff x="3631690" y="2253996"/>
            <a:chExt cx="4389742" cy="100584"/>
          </a:xfrm>
        </p:grpSpPr>
        <p:sp>
          <p:nvSpPr>
            <p:cNvPr id="246" name="Google Shape;246;p25"/>
            <p:cNvSpPr/>
            <p:nvPr/>
          </p:nvSpPr>
          <p:spPr>
            <a:xfrm>
              <a:off x="3631690" y="2253996"/>
              <a:ext cx="175203"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247" name="Google Shape;247;p25"/>
            <p:cNvCxnSpPr/>
            <p:nvPr/>
          </p:nvCxnSpPr>
          <p:spPr>
            <a:xfrm>
              <a:off x="3681984" y="2307679"/>
              <a:ext cx="4201364" cy="0"/>
            </a:xfrm>
            <a:prstGeom prst="straightConnector1">
              <a:avLst/>
            </a:prstGeom>
            <a:noFill/>
            <a:ln cap="flat" cmpd="sng" w="12700">
              <a:solidFill>
                <a:srgbClr val="7F7F7F"/>
              </a:solidFill>
              <a:prstDash val="solid"/>
              <a:miter lim="800000"/>
              <a:headEnd len="sm" w="sm" type="none"/>
              <a:tailEnd len="sm" w="sm" type="none"/>
            </a:ln>
          </p:spPr>
        </p:cxnSp>
        <p:sp>
          <p:nvSpPr>
            <p:cNvPr id="248" name="Google Shape;248;p25"/>
            <p:cNvSpPr/>
            <p:nvPr/>
          </p:nvSpPr>
          <p:spPr>
            <a:xfrm>
              <a:off x="7845853" y="2253996"/>
              <a:ext cx="175579"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249" name="Google Shape;249;p25"/>
          <p:cNvSpPr txBox="1"/>
          <p:nvPr>
            <p:ph idx="1" type="subTitle"/>
          </p:nvPr>
        </p:nvSpPr>
        <p:spPr>
          <a:xfrm>
            <a:off x="5077325" y="3667083"/>
            <a:ext cx="3464218" cy="44297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100"/>
              <a:buNone/>
              <a:defRPr b="1" sz="2100">
                <a:latin typeface="Quattrocento Sans"/>
                <a:ea typeface="Quattrocento Sans"/>
                <a:cs typeface="Quattrocento Sans"/>
                <a:sym typeface="Quattrocento San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50" name="Google Shape;250;p25"/>
          <p:cNvSpPr/>
          <p:nvPr>
            <p:ph idx="3" type="pic"/>
          </p:nvPr>
        </p:nvSpPr>
        <p:spPr>
          <a:xfrm>
            <a:off x="2779776" y="2309701"/>
            <a:ext cx="1110996" cy="56921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 with image">
    <p:spTree>
      <p:nvGrpSpPr>
        <p:cNvPr id="251" name="Shape 251"/>
        <p:cNvGrpSpPr/>
        <p:nvPr/>
      </p:nvGrpSpPr>
      <p:grpSpPr>
        <a:xfrm>
          <a:off x="0" y="0"/>
          <a:ext cx="0" cy="0"/>
          <a:chOff x="0" y="0"/>
          <a:chExt cx="0" cy="0"/>
        </a:xfrm>
      </p:grpSpPr>
      <p:sp>
        <p:nvSpPr>
          <p:cNvPr id="252" name="Google Shape;252;p26"/>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53" name="Google Shape;253;p26"/>
          <p:cNvSpPr txBox="1"/>
          <p:nvPr>
            <p:ph type="title"/>
          </p:nvPr>
        </p:nvSpPr>
        <p:spPr>
          <a:xfrm>
            <a:off x="602457" y="1568267"/>
            <a:ext cx="3766455" cy="603253"/>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4" name="Google Shape;254;p26"/>
          <p:cNvSpPr txBox="1"/>
          <p:nvPr>
            <p:ph idx="1" type="body"/>
          </p:nvPr>
        </p:nvSpPr>
        <p:spPr>
          <a:xfrm>
            <a:off x="620078" y="2433425"/>
            <a:ext cx="3154428" cy="42681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255" name="Google Shape;255;p26"/>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6" name="Google Shape;256;p26"/>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7" name="Google Shape;257;p26"/>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58" name="Google Shape;258;p26"/>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259" name="Google Shape;259;p26"/>
          <p:cNvGrpSpPr/>
          <p:nvPr/>
        </p:nvGrpSpPr>
        <p:grpSpPr>
          <a:xfrm>
            <a:off x="0" y="2245461"/>
            <a:ext cx="2575800" cy="75600"/>
            <a:chOff x="0" y="3240138"/>
            <a:chExt cx="3434400" cy="100800"/>
          </a:xfrm>
        </p:grpSpPr>
        <p:cxnSp>
          <p:nvCxnSpPr>
            <p:cNvPr id="260" name="Google Shape;260;p26"/>
            <p:cNvCxnSpPr/>
            <p:nvPr/>
          </p:nvCxnSpPr>
          <p:spPr>
            <a:xfrm>
              <a:off x="0" y="3290538"/>
              <a:ext cx="3384000" cy="0"/>
            </a:xfrm>
            <a:prstGeom prst="straightConnector1">
              <a:avLst/>
            </a:prstGeom>
            <a:noFill/>
            <a:ln cap="flat" cmpd="sng" w="9525">
              <a:solidFill>
                <a:srgbClr val="7F7F7F"/>
              </a:solidFill>
              <a:prstDash val="solid"/>
              <a:miter lim="800000"/>
              <a:headEnd len="sm" w="sm" type="none"/>
              <a:tailEnd len="sm" w="sm" type="none"/>
            </a:ln>
          </p:spPr>
        </p:cxnSp>
        <p:sp>
          <p:nvSpPr>
            <p:cNvPr id="261" name="Google Shape;261;p26"/>
            <p:cNvSpPr/>
            <p:nvPr/>
          </p:nvSpPr>
          <p:spPr>
            <a:xfrm>
              <a:off x="3333600" y="3240138"/>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262" name="Google Shape;262;p26"/>
          <p:cNvSpPr txBox="1"/>
          <p:nvPr>
            <p:ph idx="3" type="body"/>
          </p:nvPr>
        </p:nvSpPr>
        <p:spPr>
          <a:xfrm>
            <a:off x="611790" y="2902012"/>
            <a:ext cx="3161401" cy="9962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2"/>
              </a:buClr>
              <a:buSzPts val="1100"/>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263" name="Google Shape;263;p26"/>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264" name="Google Shape;264;p26"/>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265" name="Google Shape;265;p26"/>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266" name="Google Shape;266;p26"/>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267" name="Google Shape;267;p26"/>
          <p:cNvSpPr/>
          <p:nvPr>
            <p:ph idx="4" type="pic"/>
          </p:nvPr>
        </p:nvSpPr>
        <p:spPr>
          <a:xfrm>
            <a:off x="4577252" y="1867900"/>
            <a:ext cx="4562475" cy="194081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Content Layout">
  <p:cSld name="Icons Content Layout">
    <p:spTree>
      <p:nvGrpSpPr>
        <p:cNvPr id="268" name="Shape 268"/>
        <p:cNvGrpSpPr/>
        <p:nvPr/>
      </p:nvGrpSpPr>
      <p:grpSpPr>
        <a:xfrm>
          <a:off x="0" y="0"/>
          <a:ext cx="0" cy="0"/>
          <a:chOff x="0" y="0"/>
          <a:chExt cx="0" cy="0"/>
        </a:xfrm>
      </p:grpSpPr>
      <p:sp>
        <p:nvSpPr>
          <p:cNvPr id="269" name="Google Shape;269;p27"/>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70" name="Google Shape;270;p27"/>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1" name="Google Shape;271;p27"/>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2" name="Google Shape;272;p27"/>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73" name="Google Shape;273;p27"/>
          <p:cNvSpPr txBox="1"/>
          <p:nvPr>
            <p:ph type="title"/>
          </p:nvPr>
        </p:nvSpPr>
        <p:spPr>
          <a:xfrm>
            <a:off x="4800238" y="530647"/>
            <a:ext cx="3370600" cy="42681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4" name="Google Shape;274;p27"/>
          <p:cNvSpPr txBox="1"/>
          <p:nvPr>
            <p:ph idx="1" type="body"/>
          </p:nvPr>
        </p:nvSpPr>
        <p:spPr>
          <a:xfrm>
            <a:off x="4800238" y="1219366"/>
            <a:ext cx="3354831" cy="42681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275" name="Google Shape;275;p27"/>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276" name="Google Shape;276;p27"/>
          <p:cNvGrpSpPr/>
          <p:nvPr/>
        </p:nvGrpSpPr>
        <p:grpSpPr>
          <a:xfrm flipH="1">
            <a:off x="4822801" y="1031402"/>
            <a:ext cx="4321199" cy="75600"/>
            <a:chOff x="-322276" y="3240138"/>
            <a:chExt cx="3756676" cy="100800"/>
          </a:xfrm>
        </p:grpSpPr>
        <p:cxnSp>
          <p:nvCxnSpPr>
            <p:cNvPr id="277" name="Google Shape;277;p27"/>
            <p:cNvCxnSpPr/>
            <p:nvPr/>
          </p:nvCxnSpPr>
          <p:spPr>
            <a:xfrm>
              <a:off x="-322276" y="3290538"/>
              <a:ext cx="3706276" cy="0"/>
            </a:xfrm>
            <a:prstGeom prst="straightConnector1">
              <a:avLst/>
            </a:prstGeom>
            <a:noFill/>
            <a:ln cap="flat" cmpd="sng" w="9525">
              <a:solidFill>
                <a:srgbClr val="7F7F7F"/>
              </a:solidFill>
              <a:prstDash val="solid"/>
              <a:miter lim="800000"/>
              <a:headEnd len="sm" w="sm" type="none"/>
              <a:tailEnd len="sm" w="sm" type="none"/>
            </a:ln>
          </p:spPr>
        </p:cxnSp>
        <p:sp>
          <p:nvSpPr>
            <p:cNvPr id="278" name="Google Shape;278;p27"/>
            <p:cNvSpPr/>
            <p:nvPr/>
          </p:nvSpPr>
          <p:spPr>
            <a:xfrm>
              <a:off x="3368676" y="3240138"/>
              <a:ext cx="65724"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279" name="Google Shape;279;p27"/>
          <p:cNvSpPr txBox="1"/>
          <p:nvPr>
            <p:ph idx="3" type="body"/>
          </p:nvPr>
        </p:nvSpPr>
        <p:spPr>
          <a:xfrm>
            <a:off x="2190352" y="2468880"/>
            <a:ext cx="2002536" cy="4800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cxnSp>
        <p:nvCxnSpPr>
          <p:cNvPr id="280" name="Google Shape;280;p27"/>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281" name="Google Shape;281;p27"/>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282" name="Google Shape;282;p27"/>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283" name="Google Shape;283;p27"/>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84" name="Google Shape;284;p27"/>
          <p:cNvSpPr/>
          <p:nvPr>
            <p:ph idx="4" type="pic"/>
          </p:nvPr>
        </p:nvSpPr>
        <p:spPr>
          <a:xfrm>
            <a:off x="1567845" y="2455164"/>
            <a:ext cx="480060" cy="49377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700"/>
              <a:buFont typeface="Arial"/>
              <a:buNone/>
              <a:defRPr b="0" i="0" sz="7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85" name="Google Shape;285;p27"/>
          <p:cNvSpPr txBox="1"/>
          <p:nvPr>
            <p:ph idx="5" type="body"/>
          </p:nvPr>
        </p:nvSpPr>
        <p:spPr>
          <a:xfrm>
            <a:off x="623888" y="2468880"/>
            <a:ext cx="907018" cy="48006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286" name="Google Shape;286;p27"/>
          <p:cNvSpPr txBox="1"/>
          <p:nvPr>
            <p:ph idx="6" type="body"/>
          </p:nvPr>
        </p:nvSpPr>
        <p:spPr>
          <a:xfrm>
            <a:off x="2190352" y="3320706"/>
            <a:ext cx="2002536" cy="4800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287" name="Google Shape;287;p27"/>
          <p:cNvSpPr/>
          <p:nvPr>
            <p:ph idx="7" type="pic"/>
          </p:nvPr>
        </p:nvSpPr>
        <p:spPr>
          <a:xfrm>
            <a:off x="1567845" y="3306990"/>
            <a:ext cx="480060" cy="49377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700"/>
              <a:buFont typeface="Arial"/>
              <a:buNone/>
              <a:defRPr b="0" i="0" sz="7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88" name="Google Shape;288;p27"/>
          <p:cNvSpPr txBox="1"/>
          <p:nvPr>
            <p:ph idx="8" type="body"/>
          </p:nvPr>
        </p:nvSpPr>
        <p:spPr>
          <a:xfrm>
            <a:off x="623888" y="3320706"/>
            <a:ext cx="907018" cy="48006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289" name="Google Shape;289;p27"/>
          <p:cNvSpPr txBox="1"/>
          <p:nvPr>
            <p:ph idx="9" type="body"/>
          </p:nvPr>
        </p:nvSpPr>
        <p:spPr>
          <a:xfrm>
            <a:off x="6412069" y="2468880"/>
            <a:ext cx="2002536" cy="4800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290" name="Google Shape;290;p27"/>
          <p:cNvSpPr/>
          <p:nvPr>
            <p:ph idx="13" type="pic"/>
          </p:nvPr>
        </p:nvSpPr>
        <p:spPr>
          <a:xfrm>
            <a:off x="5789563" y="2455164"/>
            <a:ext cx="480060" cy="49377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700"/>
              <a:buFont typeface="Arial"/>
              <a:buNone/>
              <a:defRPr b="0" i="0" sz="7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91" name="Google Shape;291;p27"/>
          <p:cNvSpPr txBox="1"/>
          <p:nvPr>
            <p:ph idx="14" type="body"/>
          </p:nvPr>
        </p:nvSpPr>
        <p:spPr>
          <a:xfrm>
            <a:off x="4845605" y="2468880"/>
            <a:ext cx="907018" cy="48006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292" name="Google Shape;292;p27"/>
          <p:cNvSpPr txBox="1"/>
          <p:nvPr>
            <p:ph idx="15" type="body"/>
          </p:nvPr>
        </p:nvSpPr>
        <p:spPr>
          <a:xfrm>
            <a:off x="6412069" y="3320706"/>
            <a:ext cx="2002536" cy="4800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293" name="Google Shape;293;p27"/>
          <p:cNvSpPr/>
          <p:nvPr>
            <p:ph idx="16" type="pic"/>
          </p:nvPr>
        </p:nvSpPr>
        <p:spPr>
          <a:xfrm>
            <a:off x="5789563" y="3306990"/>
            <a:ext cx="480060" cy="49377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700"/>
              <a:buFont typeface="Arial"/>
              <a:buNone/>
              <a:defRPr b="0" i="0" sz="7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94" name="Google Shape;294;p27"/>
          <p:cNvSpPr txBox="1"/>
          <p:nvPr>
            <p:ph idx="17" type="body"/>
          </p:nvPr>
        </p:nvSpPr>
        <p:spPr>
          <a:xfrm>
            <a:off x="4845605" y="3320706"/>
            <a:ext cx="907018" cy="48006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Layout">
  <p:cSld name="Three Content Layout">
    <p:spTree>
      <p:nvGrpSpPr>
        <p:cNvPr id="295" name="Shape 295"/>
        <p:cNvGrpSpPr/>
        <p:nvPr/>
      </p:nvGrpSpPr>
      <p:grpSpPr>
        <a:xfrm>
          <a:off x="0" y="0"/>
          <a:ext cx="0" cy="0"/>
          <a:chOff x="0" y="0"/>
          <a:chExt cx="0" cy="0"/>
        </a:xfrm>
      </p:grpSpPr>
      <p:sp>
        <p:nvSpPr>
          <p:cNvPr id="296" name="Google Shape;296;p28"/>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97" name="Google Shape;297;p28"/>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8" name="Google Shape;298;p28"/>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9" name="Google Shape;299;p28"/>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300" name="Google Shape;300;p28"/>
          <p:cNvSpPr txBox="1"/>
          <p:nvPr>
            <p:ph type="title"/>
          </p:nvPr>
        </p:nvSpPr>
        <p:spPr>
          <a:xfrm>
            <a:off x="3828197" y="530647"/>
            <a:ext cx="4733166" cy="426814"/>
          </a:xfrm>
          <a:prstGeom prst="rect">
            <a:avLst/>
          </a:prstGeom>
          <a:noFill/>
          <a:ln>
            <a:noFill/>
          </a:ln>
        </p:spPr>
        <p:txBody>
          <a:bodyPr anchorCtr="0" anchor="b" bIns="0" lIns="0" spcFirstLastPara="1" rIns="0" wrap="square" tIns="0">
            <a:noAutofit/>
          </a:bodyPr>
          <a:lstStyle>
            <a:lvl1pPr lvl="0" algn="r">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1" name="Google Shape;301;p28"/>
          <p:cNvSpPr txBox="1"/>
          <p:nvPr>
            <p:ph idx="1" type="body"/>
          </p:nvPr>
        </p:nvSpPr>
        <p:spPr>
          <a:xfrm>
            <a:off x="3828197" y="1219366"/>
            <a:ext cx="4717396" cy="426814"/>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02" name="Google Shape;302;p28"/>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303" name="Google Shape;303;p28"/>
          <p:cNvGrpSpPr/>
          <p:nvPr/>
        </p:nvGrpSpPr>
        <p:grpSpPr>
          <a:xfrm flipH="1">
            <a:off x="5384461" y="1031402"/>
            <a:ext cx="3759539" cy="75600"/>
            <a:chOff x="304632" y="3240138"/>
            <a:chExt cx="3129768" cy="100800"/>
          </a:xfrm>
        </p:grpSpPr>
        <p:cxnSp>
          <p:nvCxnSpPr>
            <p:cNvPr id="304" name="Google Shape;304;p28"/>
            <p:cNvCxnSpPr/>
            <p:nvPr/>
          </p:nvCxnSpPr>
          <p:spPr>
            <a:xfrm>
              <a:off x="304632" y="3290538"/>
              <a:ext cx="3079370" cy="0"/>
            </a:xfrm>
            <a:prstGeom prst="straightConnector1">
              <a:avLst/>
            </a:prstGeom>
            <a:noFill/>
            <a:ln cap="flat" cmpd="sng" w="9525">
              <a:solidFill>
                <a:srgbClr val="7F7F7F"/>
              </a:solidFill>
              <a:prstDash val="solid"/>
              <a:miter lim="800000"/>
              <a:headEnd len="sm" w="sm" type="none"/>
              <a:tailEnd len="sm" w="sm" type="none"/>
            </a:ln>
          </p:spPr>
        </p:cxnSp>
        <p:sp>
          <p:nvSpPr>
            <p:cNvPr id="305" name="Google Shape;305;p28"/>
            <p:cNvSpPr/>
            <p:nvPr/>
          </p:nvSpPr>
          <p:spPr>
            <a:xfrm>
              <a:off x="3368676" y="3240138"/>
              <a:ext cx="65724"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306" name="Google Shape;306;p28"/>
          <p:cNvSpPr txBox="1"/>
          <p:nvPr>
            <p:ph idx="3" type="body"/>
          </p:nvPr>
        </p:nvSpPr>
        <p:spPr>
          <a:xfrm>
            <a:off x="920195" y="3203472"/>
            <a:ext cx="2208276" cy="106486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cxnSp>
        <p:nvCxnSpPr>
          <p:cNvPr id="307" name="Google Shape;307;p28"/>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308" name="Google Shape;308;p28"/>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309" name="Google Shape;309;p28"/>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310" name="Google Shape;310;p28"/>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11" name="Google Shape;311;p28"/>
          <p:cNvSpPr txBox="1"/>
          <p:nvPr>
            <p:ph idx="4" type="body"/>
          </p:nvPr>
        </p:nvSpPr>
        <p:spPr>
          <a:xfrm>
            <a:off x="920195" y="2893958"/>
            <a:ext cx="2208276" cy="24625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12" name="Google Shape;312;p28"/>
          <p:cNvSpPr/>
          <p:nvPr>
            <p:ph idx="5" type="body"/>
          </p:nvPr>
        </p:nvSpPr>
        <p:spPr>
          <a:xfrm>
            <a:off x="920195" y="2070388"/>
            <a:ext cx="733806" cy="733806"/>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3" name="Google Shape;313;p28"/>
          <p:cNvSpPr txBox="1"/>
          <p:nvPr>
            <p:ph idx="6" type="body"/>
          </p:nvPr>
        </p:nvSpPr>
        <p:spPr>
          <a:xfrm>
            <a:off x="3653486" y="3203472"/>
            <a:ext cx="2208276" cy="106486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14" name="Google Shape;314;p28"/>
          <p:cNvSpPr/>
          <p:nvPr>
            <p:ph idx="7" type="body"/>
          </p:nvPr>
        </p:nvSpPr>
        <p:spPr>
          <a:xfrm>
            <a:off x="3653486" y="2070388"/>
            <a:ext cx="733806" cy="733806"/>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5" name="Google Shape;315;p28"/>
          <p:cNvSpPr txBox="1"/>
          <p:nvPr>
            <p:ph idx="8" type="body"/>
          </p:nvPr>
        </p:nvSpPr>
        <p:spPr>
          <a:xfrm>
            <a:off x="3653486" y="2893958"/>
            <a:ext cx="2208276" cy="24625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16" name="Google Shape;316;p28"/>
          <p:cNvSpPr txBox="1"/>
          <p:nvPr>
            <p:ph idx="9" type="body"/>
          </p:nvPr>
        </p:nvSpPr>
        <p:spPr>
          <a:xfrm>
            <a:off x="6386777" y="3203472"/>
            <a:ext cx="2208276" cy="106486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17" name="Google Shape;317;p28"/>
          <p:cNvSpPr/>
          <p:nvPr>
            <p:ph idx="13" type="body"/>
          </p:nvPr>
        </p:nvSpPr>
        <p:spPr>
          <a:xfrm>
            <a:off x="6386777" y="2070388"/>
            <a:ext cx="733806" cy="733806"/>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8" name="Google Shape;318;p28"/>
          <p:cNvSpPr txBox="1"/>
          <p:nvPr>
            <p:ph idx="14" type="body"/>
          </p:nvPr>
        </p:nvSpPr>
        <p:spPr>
          <a:xfrm>
            <a:off x="6386777" y="2893958"/>
            <a:ext cx="2208276" cy="24625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cxnSp>
        <p:nvCxnSpPr>
          <p:cNvPr id="319" name="Google Shape;319;p28"/>
          <p:cNvCxnSpPr/>
          <p:nvPr/>
        </p:nvCxnSpPr>
        <p:spPr>
          <a:xfrm>
            <a:off x="1654001" y="2442080"/>
            <a:ext cx="1998000" cy="0"/>
          </a:xfrm>
          <a:prstGeom prst="straightConnector1">
            <a:avLst/>
          </a:prstGeom>
          <a:noFill/>
          <a:ln cap="flat" cmpd="sng" w="9525">
            <a:solidFill>
              <a:schemeClr val="dk1"/>
            </a:solidFill>
            <a:prstDash val="solid"/>
            <a:miter lim="800000"/>
            <a:headEnd len="sm" w="sm" type="none"/>
            <a:tailEnd len="sm" w="sm" type="none"/>
          </a:ln>
        </p:spPr>
      </p:cxnSp>
      <p:cxnSp>
        <p:nvCxnSpPr>
          <p:cNvPr id="320" name="Google Shape;320;p28"/>
          <p:cNvCxnSpPr/>
          <p:nvPr/>
        </p:nvCxnSpPr>
        <p:spPr>
          <a:xfrm>
            <a:off x="4387379" y="2441839"/>
            <a:ext cx="19980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Comparison">
  <p:cSld name="Numbers Comparison">
    <p:spTree>
      <p:nvGrpSpPr>
        <p:cNvPr id="321" name="Shape 321"/>
        <p:cNvGrpSpPr/>
        <p:nvPr/>
      </p:nvGrpSpPr>
      <p:grpSpPr>
        <a:xfrm>
          <a:off x="0" y="0"/>
          <a:ext cx="0" cy="0"/>
          <a:chOff x="0" y="0"/>
          <a:chExt cx="0" cy="0"/>
        </a:xfrm>
      </p:grpSpPr>
      <p:sp>
        <p:nvSpPr>
          <p:cNvPr id="322" name="Google Shape;322;p29"/>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23" name="Google Shape;323;p29"/>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4" name="Google Shape;324;p29"/>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5" name="Google Shape;325;p29"/>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326" name="Google Shape;326;p29"/>
          <p:cNvSpPr txBox="1"/>
          <p:nvPr>
            <p:ph type="title"/>
          </p:nvPr>
        </p:nvSpPr>
        <p:spPr>
          <a:xfrm>
            <a:off x="3219012" y="530647"/>
            <a:ext cx="5338542" cy="42681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7" name="Google Shape;327;p29"/>
          <p:cNvSpPr txBox="1"/>
          <p:nvPr>
            <p:ph idx="1" type="body"/>
          </p:nvPr>
        </p:nvSpPr>
        <p:spPr>
          <a:xfrm>
            <a:off x="3219012" y="1219366"/>
            <a:ext cx="5322532" cy="73380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28" name="Google Shape;328;p29"/>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329" name="Google Shape;329;p29"/>
          <p:cNvGrpSpPr/>
          <p:nvPr/>
        </p:nvGrpSpPr>
        <p:grpSpPr>
          <a:xfrm flipH="1">
            <a:off x="3235861" y="1031402"/>
            <a:ext cx="5907880" cy="75600"/>
            <a:chOff x="245726" y="3240138"/>
            <a:chExt cx="4015800" cy="100800"/>
          </a:xfrm>
        </p:grpSpPr>
        <p:cxnSp>
          <p:nvCxnSpPr>
            <p:cNvPr id="330" name="Google Shape;330;p29"/>
            <p:cNvCxnSpPr>
              <a:endCxn id="331" idx="6"/>
            </p:cNvCxnSpPr>
            <p:nvPr/>
          </p:nvCxnSpPr>
          <p:spPr>
            <a:xfrm>
              <a:off x="245726" y="3290538"/>
              <a:ext cx="4015800" cy="0"/>
            </a:xfrm>
            <a:prstGeom prst="straightConnector1">
              <a:avLst/>
            </a:prstGeom>
            <a:noFill/>
            <a:ln cap="flat" cmpd="sng" w="9525">
              <a:solidFill>
                <a:srgbClr val="7F7F7F"/>
              </a:solidFill>
              <a:prstDash val="solid"/>
              <a:miter lim="800000"/>
              <a:headEnd len="sm" w="sm" type="none"/>
              <a:tailEnd len="sm" w="sm" type="none"/>
            </a:ln>
          </p:spPr>
        </p:cxnSp>
        <p:sp>
          <p:nvSpPr>
            <p:cNvPr id="331" name="Google Shape;331;p29"/>
            <p:cNvSpPr/>
            <p:nvPr/>
          </p:nvSpPr>
          <p:spPr>
            <a:xfrm>
              <a:off x="4210138" y="3240138"/>
              <a:ext cx="51388"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cxnSp>
        <p:nvCxnSpPr>
          <p:cNvPr id="332" name="Google Shape;332;p29"/>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333" name="Google Shape;333;p29"/>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334" name="Google Shape;334;p29"/>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335" name="Google Shape;335;p29"/>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36" name="Google Shape;336;p29"/>
          <p:cNvSpPr txBox="1"/>
          <p:nvPr>
            <p:ph idx="3" type="body"/>
          </p:nvPr>
        </p:nvSpPr>
        <p:spPr>
          <a:xfrm>
            <a:off x="587792" y="2476456"/>
            <a:ext cx="2556182" cy="733806"/>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7" name="Google Shape;337;p29"/>
          <p:cNvSpPr txBox="1"/>
          <p:nvPr>
            <p:ph idx="4" type="body"/>
          </p:nvPr>
        </p:nvSpPr>
        <p:spPr>
          <a:xfrm>
            <a:off x="4287247" y="2545871"/>
            <a:ext cx="4258725" cy="73380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38" name="Google Shape;338;p29"/>
          <p:cNvSpPr txBox="1"/>
          <p:nvPr>
            <p:ph idx="5" type="body"/>
          </p:nvPr>
        </p:nvSpPr>
        <p:spPr>
          <a:xfrm>
            <a:off x="3219012" y="2545871"/>
            <a:ext cx="1049324" cy="73380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39" name="Google Shape;339;p29"/>
          <p:cNvSpPr txBox="1"/>
          <p:nvPr>
            <p:ph idx="6" type="body"/>
          </p:nvPr>
        </p:nvSpPr>
        <p:spPr>
          <a:xfrm>
            <a:off x="587792" y="3445997"/>
            <a:ext cx="2556182" cy="733806"/>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0" name="Google Shape;340;p29"/>
          <p:cNvSpPr txBox="1"/>
          <p:nvPr>
            <p:ph idx="7" type="body"/>
          </p:nvPr>
        </p:nvSpPr>
        <p:spPr>
          <a:xfrm>
            <a:off x="4287247" y="3515412"/>
            <a:ext cx="4258725" cy="73380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41" name="Google Shape;341;p29"/>
          <p:cNvSpPr txBox="1"/>
          <p:nvPr>
            <p:ph idx="8" type="body"/>
          </p:nvPr>
        </p:nvSpPr>
        <p:spPr>
          <a:xfrm>
            <a:off x="3219012" y="3515412"/>
            <a:ext cx="1049324" cy="73380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ayout with circles">
  <p:cSld name="Content Layout with circles">
    <p:spTree>
      <p:nvGrpSpPr>
        <p:cNvPr id="342" name="Shape 342"/>
        <p:cNvGrpSpPr/>
        <p:nvPr/>
      </p:nvGrpSpPr>
      <p:grpSpPr>
        <a:xfrm>
          <a:off x="0" y="0"/>
          <a:ext cx="0" cy="0"/>
          <a:chOff x="0" y="0"/>
          <a:chExt cx="0" cy="0"/>
        </a:xfrm>
      </p:grpSpPr>
      <p:sp>
        <p:nvSpPr>
          <p:cNvPr id="343" name="Google Shape;343;p30"/>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44" name="Google Shape;344;p30"/>
          <p:cNvSpPr txBox="1"/>
          <p:nvPr>
            <p:ph type="title"/>
          </p:nvPr>
        </p:nvSpPr>
        <p:spPr>
          <a:xfrm>
            <a:off x="602457" y="2431984"/>
            <a:ext cx="3348037" cy="88288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5" name="Google Shape;345;p30"/>
          <p:cNvSpPr txBox="1"/>
          <p:nvPr>
            <p:ph idx="1" type="body"/>
          </p:nvPr>
        </p:nvSpPr>
        <p:spPr>
          <a:xfrm>
            <a:off x="620078" y="3654711"/>
            <a:ext cx="3332374" cy="6615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46" name="Google Shape;346;p30"/>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7" name="Google Shape;347;p30"/>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8" name="Google Shape;348;p30"/>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349" name="Google Shape;349;p30"/>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350" name="Google Shape;350;p30"/>
          <p:cNvGrpSpPr/>
          <p:nvPr/>
        </p:nvGrpSpPr>
        <p:grpSpPr>
          <a:xfrm>
            <a:off x="0" y="3436037"/>
            <a:ext cx="3277800" cy="75600"/>
            <a:chOff x="-1228304" y="3240138"/>
            <a:chExt cx="4370400" cy="100800"/>
          </a:xfrm>
        </p:grpSpPr>
        <p:cxnSp>
          <p:nvCxnSpPr>
            <p:cNvPr id="351" name="Google Shape;351;p30"/>
            <p:cNvCxnSpPr/>
            <p:nvPr/>
          </p:nvCxnSpPr>
          <p:spPr>
            <a:xfrm>
              <a:off x="-1228304" y="3290538"/>
              <a:ext cx="4320000" cy="0"/>
            </a:xfrm>
            <a:prstGeom prst="straightConnector1">
              <a:avLst/>
            </a:prstGeom>
            <a:noFill/>
            <a:ln cap="flat" cmpd="sng" w="9525">
              <a:solidFill>
                <a:srgbClr val="7F7F7F"/>
              </a:solidFill>
              <a:prstDash val="solid"/>
              <a:miter lim="800000"/>
              <a:headEnd len="sm" w="sm" type="none"/>
              <a:tailEnd len="sm" w="sm" type="none"/>
            </a:ln>
          </p:spPr>
        </p:cxnSp>
        <p:sp>
          <p:nvSpPr>
            <p:cNvPr id="352" name="Google Shape;352;p30"/>
            <p:cNvSpPr/>
            <p:nvPr/>
          </p:nvSpPr>
          <p:spPr>
            <a:xfrm>
              <a:off x="3041296" y="3240138"/>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353" name="Google Shape;353;p30"/>
          <p:cNvSpPr txBox="1"/>
          <p:nvPr>
            <p:ph idx="3" type="body"/>
          </p:nvPr>
        </p:nvSpPr>
        <p:spPr>
          <a:xfrm>
            <a:off x="4149767" y="3413614"/>
            <a:ext cx="4391777" cy="9060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54" name="Google Shape;354;p30"/>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355" name="Google Shape;355;p30"/>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356" name="Google Shape;356;p30"/>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357" name="Google Shape;357;p30"/>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358" name="Google Shape;358;p30"/>
          <p:cNvSpPr/>
          <p:nvPr/>
        </p:nvSpPr>
        <p:spPr>
          <a:xfrm>
            <a:off x="2712720" y="644749"/>
            <a:ext cx="1591056" cy="1591056"/>
          </a:xfrm>
          <a:prstGeom prst="ellipse">
            <a:avLst/>
          </a:pr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59" name="Google Shape;359;p30"/>
          <p:cNvSpPr/>
          <p:nvPr/>
        </p:nvSpPr>
        <p:spPr>
          <a:xfrm>
            <a:off x="4142224" y="627460"/>
            <a:ext cx="2112264" cy="2112264"/>
          </a:xfrm>
          <a:prstGeom prst="ellipse">
            <a:avLst/>
          </a:pr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60" name="Google Shape;360;p30"/>
          <p:cNvSpPr/>
          <p:nvPr/>
        </p:nvSpPr>
        <p:spPr>
          <a:xfrm>
            <a:off x="6092936" y="644749"/>
            <a:ext cx="2455164" cy="2455164"/>
          </a:xfrm>
          <a:prstGeom prst="ellipse">
            <a:avLst/>
          </a:pr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61" name="Google Shape;361;p30"/>
          <p:cNvSpPr txBox="1"/>
          <p:nvPr>
            <p:ph idx="4" type="body"/>
          </p:nvPr>
        </p:nvSpPr>
        <p:spPr>
          <a:xfrm>
            <a:off x="2888948" y="1036741"/>
            <a:ext cx="1260819" cy="73380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2" name="Google Shape;362;p30"/>
          <p:cNvSpPr txBox="1"/>
          <p:nvPr>
            <p:ph idx="5" type="body"/>
          </p:nvPr>
        </p:nvSpPr>
        <p:spPr>
          <a:xfrm>
            <a:off x="2945643" y="1772768"/>
            <a:ext cx="1139886" cy="46282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63" name="Google Shape;363;p30"/>
          <p:cNvSpPr txBox="1"/>
          <p:nvPr>
            <p:ph idx="6" type="body"/>
          </p:nvPr>
        </p:nvSpPr>
        <p:spPr>
          <a:xfrm>
            <a:off x="2854599" y="889381"/>
            <a:ext cx="1139886" cy="187964"/>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500"/>
              </a:spcBef>
              <a:spcAft>
                <a:spcPts val="0"/>
              </a:spcAft>
              <a:buClr>
                <a:schemeClr val="dk1"/>
              </a:buClr>
              <a:buSzPts val="1400"/>
              <a:buFont typeface="Courier New"/>
              <a:buNone/>
              <a:defRPr b="0"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64" name="Google Shape;364;p30"/>
          <p:cNvSpPr txBox="1"/>
          <p:nvPr>
            <p:ph idx="7" type="body"/>
          </p:nvPr>
        </p:nvSpPr>
        <p:spPr>
          <a:xfrm>
            <a:off x="4585121" y="1325923"/>
            <a:ext cx="1260819" cy="73380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5" name="Google Shape;365;p30"/>
          <p:cNvSpPr txBox="1"/>
          <p:nvPr>
            <p:ph idx="8" type="body"/>
          </p:nvPr>
        </p:nvSpPr>
        <p:spPr>
          <a:xfrm>
            <a:off x="4641816" y="2065004"/>
            <a:ext cx="1139886" cy="46282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66" name="Google Shape;366;p30"/>
          <p:cNvSpPr txBox="1"/>
          <p:nvPr>
            <p:ph idx="9" type="body"/>
          </p:nvPr>
        </p:nvSpPr>
        <p:spPr>
          <a:xfrm>
            <a:off x="4550772" y="1153241"/>
            <a:ext cx="1139886" cy="187964"/>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500"/>
              </a:spcBef>
              <a:spcAft>
                <a:spcPts val="0"/>
              </a:spcAft>
              <a:buClr>
                <a:schemeClr val="dk1"/>
              </a:buClr>
              <a:buSzPts val="1400"/>
              <a:buFont typeface="Courier New"/>
              <a:buNone/>
              <a:defRPr b="0"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67" name="Google Shape;367;p30"/>
          <p:cNvSpPr txBox="1"/>
          <p:nvPr>
            <p:ph idx="13" type="body"/>
          </p:nvPr>
        </p:nvSpPr>
        <p:spPr>
          <a:xfrm>
            <a:off x="6535833" y="1536846"/>
            <a:ext cx="1507815" cy="73380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8" name="Google Shape;368;p30"/>
          <p:cNvSpPr txBox="1"/>
          <p:nvPr>
            <p:ph idx="14" type="body"/>
          </p:nvPr>
        </p:nvSpPr>
        <p:spPr>
          <a:xfrm>
            <a:off x="6736301" y="2275927"/>
            <a:ext cx="1139886" cy="46282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69" name="Google Shape;369;p30"/>
          <p:cNvSpPr txBox="1"/>
          <p:nvPr>
            <p:ph idx="15" type="body"/>
          </p:nvPr>
        </p:nvSpPr>
        <p:spPr>
          <a:xfrm>
            <a:off x="6816788" y="1364164"/>
            <a:ext cx="1139886" cy="187964"/>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500"/>
              </a:spcBef>
              <a:spcAft>
                <a:spcPts val="0"/>
              </a:spcAft>
              <a:buClr>
                <a:schemeClr val="dk1"/>
              </a:buClr>
              <a:buSzPts val="1400"/>
              <a:buFont typeface="Courier New"/>
              <a:buNone/>
              <a:defRPr b="0"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with Subtitle">
  <p:cSld name="Two Content with Subtitle">
    <p:spTree>
      <p:nvGrpSpPr>
        <p:cNvPr id="370" name="Shape 370"/>
        <p:cNvGrpSpPr/>
        <p:nvPr/>
      </p:nvGrpSpPr>
      <p:grpSpPr>
        <a:xfrm>
          <a:off x="0" y="0"/>
          <a:ext cx="0" cy="0"/>
          <a:chOff x="0" y="0"/>
          <a:chExt cx="0" cy="0"/>
        </a:xfrm>
      </p:grpSpPr>
      <p:sp>
        <p:nvSpPr>
          <p:cNvPr id="371" name="Google Shape;371;p31"/>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72" name="Google Shape;372;p31"/>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31"/>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4" name="Google Shape;374;p31"/>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375" name="Google Shape;375;p31"/>
          <p:cNvSpPr txBox="1"/>
          <p:nvPr>
            <p:ph type="title"/>
          </p:nvPr>
        </p:nvSpPr>
        <p:spPr>
          <a:xfrm>
            <a:off x="4572000" y="530647"/>
            <a:ext cx="3985554" cy="42681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6" name="Google Shape;376;p31"/>
          <p:cNvSpPr txBox="1"/>
          <p:nvPr>
            <p:ph idx="1" type="body"/>
          </p:nvPr>
        </p:nvSpPr>
        <p:spPr>
          <a:xfrm>
            <a:off x="4572000" y="1219366"/>
            <a:ext cx="3969544" cy="73380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77" name="Google Shape;377;p31"/>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378" name="Google Shape;378;p31"/>
          <p:cNvGrpSpPr/>
          <p:nvPr/>
        </p:nvGrpSpPr>
        <p:grpSpPr>
          <a:xfrm flipH="1">
            <a:off x="4571999" y="1037529"/>
            <a:ext cx="4572000" cy="75600"/>
            <a:chOff x="646015" y="3248308"/>
            <a:chExt cx="3107749" cy="100800"/>
          </a:xfrm>
        </p:grpSpPr>
        <p:cxnSp>
          <p:nvCxnSpPr>
            <p:cNvPr id="379" name="Google Shape;379;p31"/>
            <p:cNvCxnSpPr/>
            <p:nvPr/>
          </p:nvCxnSpPr>
          <p:spPr>
            <a:xfrm>
              <a:off x="646015" y="3290538"/>
              <a:ext cx="3107749" cy="0"/>
            </a:xfrm>
            <a:prstGeom prst="straightConnector1">
              <a:avLst/>
            </a:prstGeom>
            <a:noFill/>
            <a:ln cap="flat" cmpd="sng" w="9525">
              <a:solidFill>
                <a:srgbClr val="7F7F7F"/>
              </a:solidFill>
              <a:prstDash val="solid"/>
              <a:miter lim="800000"/>
              <a:headEnd len="sm" w="sm" type="none"/>
              <a:tailEnd len="sm" w="sm" type="none"/>
            </a:ln>
          </p:spPr>
        </p:cxnSp>
        <p:sp>
          <p:nvSpPr>
            <p:cNvPr id="380" name="Google Shape;380;p31"/>
            <p:cNvSpPr/>
            <p:nvPr/>
          </p:nvSpPr>
          <p:spPr>
            <a:xfrm>
              <a:off x="3702376" y="3248308"/>
              <a:ext cx="51388"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cxnSp>
        <p:nvCxnSpPr>
          <p:cNvPr id="381" name="Google Shape;381;p31"/>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382" name="Google Shape;382;p31"/>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383" name="Google Shape;383;p31"/>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384" name="Google Shape;384;p31"/>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85" name="Google Shape;385;p31"/>
          <p:cNvSpPr txBox="1"/>
          <p:nvPr>
            <p:ph idx="3" type="body"/>
          </p:nvPr>
        </p:nvSpPr>
        <p:spPr>
          <a:xfrm>
            <a:off x="623888" y="2501643"/>
            <a:ext cx="3613377" cy="1686634"/>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Font typeface="Courier New"/>
              <a:buChar char="o"/>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86" name="Google Shape;386;p31"/>
          <p:cNvSpPr txBox="1"/>
          <p:nvPr>
            <p:ph idx="4" type="body"/>
          </p:nvPr>
        </p:nvSpPr>
        <p:spPr>
          <a:xfrm>
            <a:off x="623888" y="2178968"/>
            <a:ext cx="2186799" cy="2700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87" name="Google Shape;387;p31"/>
          <p:cNvSpPr txBox="1"/>
          <p:nvPr>
            <p:ph idx="5" type="body"/>
          </p:nvPr>
        </p:nvSpPr>
        <p:spPr>
          <a:xfrm>
            <a:off x="4574120" y="2501643"/>
            <a:ext cx="3983434" cy="1686634"/>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Font typeface="Courier New"/>
              <a:buChar char="o"/>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388" name="Google Shape;388;p31"/>
          <p:cNvSpPr txBox="1"/>
          <p:nvPr>
            <p:ph idx="6" type="body"/>
          </p:nvPr>
        </p:nvSpPr>
        <p:spPr>
          <a:xfrm>
            <a:off x="4574120" y="2178968"/>
            <a:ext cx="2186799" cy="2700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389" name="Shape 389"/>
        <p:cNvGrpSpPr/>
        <p:nvPr/>
      </p:nvGrpSpPr>
      <p:grpSpPr>
        <a:xfrm>
          <a:off x="0" y="0"/>
          <a:ext cx="0" cy="0"/>
          <a:chOff x="0" y="0"/>
          <a:chExt cx="0" cy="0"/>
        </a:xfrm>
      </p:grpSpPr>
      <p:sp>
        <p:nvSpPr>
          <p:cNvPr id="390" name="Google Shape;390;p32"/>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91" name="Google Shape;391;p32"/>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2" name="Google Shape;392;p32"/>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3" name="Google Shape;393;p32"/>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394" name="Google Shape;394;p32"/>
          <p:cNvSpPr txBox="1"/>
          <p:nvPr>
            <p:ph type="title"/>
          </p:nvPr>
        </p:nvSpPr>
        <p:spPr>
          <a:xfrm>
            <a:off x="604579" y="530647"/>
            <a:ext cx="2778112" cy="42681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395" name="Google Shape;395;p32"/>
          <p:cNvGrpSpPr/>
          <p:nvPr/>
        </p:nvGrpSpPr>
        <p:grpSpPr>
          <a:xfrm>
            <a:off x="-4" y="1030682"/>
            <a:ext cx="3239284" cy="75600"/>
            <a:chOff x="646012" y="3239179"/>
            <a:chExt cx="2201856" cy="100800"/>
          </a:xfrm>
        </p:grpSpPr>
        <p:cxnSp>
          <p:nvCxnSpPr>
            <p:cNvPr id="396" name="Google Shape;396;p32"/>
            <p:cNvCxnSpPr/>
            <p:nvPr/>
          </p:nvCxnSpPr>
          <p:spPr>
            <a:xfrm>
              <a:off x="646012" y="3290538"/>
              <a:ext cx="2165636" cy="0"/>
            </a:xfrm>
            <a:prstGeom prst="straightConnector1">
              <a:avLst/>
            </a:prstGeom>
            <a:noFill/>
            <a:ln cap="flat" cmpd="sng" w="9525">
              <a:solidFill>
                <a:srgbClr val="7F7F7F"/>
              </a:solidFill>
              <a:prstDash val="solid"/>
              <a:miter lim="800000"/>
              <a:headEnd len="sm" w="sm" type="none"/>
              <a:tailEnd len="sm" w="sm" type="none"/>
            </a:ln>
          </p:spPr>
        </p:cxnSp>
        <p:sp>
          <p:nvSpPr>
            <p:cNvPr id="397" name="Google Shape;397;p32"/>
            <p:cNvSpPr/>
            <p:nvPr/>
          </p:nvSpPr>
          <p:spPr>
            <a:xfrm>
              <a:off x="2796480" y="3239179"/>
              <a:ext cx="51388"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cxnSp>
        <p:nvCxnSpPr>
          <p:cNvPr id="398" name="Google Shape;398;p32"/>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399" name="Google Shape;399;p32"/>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400" name="Google Shape;400;p32"/>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401" name="Google Shape;401;p32"/>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descr="Competitors logos quadrant" id="402" name="Google Shape;402;p32"/>
          <p:cNvSpPr/>
          <p:nvPr>
            <p:ph idx="2" type="pic"/>
          </p:nvPr>
        </p:nvSpPr>
        <p:spPr>
          <a:xfrm>
            <a:off x="2946502" y="2154539"/>
            <a:ext cx="1329115" cy="58293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1" sz="15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descr="Competitors logos quadrant" id="403" name="Google Shape;403;p32"/>
          <p:cNvSpPr/>
          <p:nvPr>
            <p:ph idx="3" type="pic"/>
          </p:nvPr>
        </p:nvSpPr>
        <p:spPr>
          <a:xfrm>
            <a:off x="604579" y="1628361"/>
            <a:ext cx="1241298" cy="58293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1" sz="15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descr="Competitors logos quadrant" id="404" name="Google Shape;404;p32"/>
          <p:cNvSpPr/>
          <p:nvPr>
            <p:ph idx="4" type="pic"/>
          </p:nvPr>
        </p:nvSpPr>
        <p:spPr>
          <a:xfrm>
            <a:off x="2047187" y="3342197"/>
            <a:ext cx="1329115" cy="58293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1" sz="15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descr="Competitors logos quadrant" id="405" name="Google Shape;405;p32"/>
          <p:cNvSpPr/>
          <p:nvPr>
            <p:ph idx="5" type="pic"/>
          </p:nvPr>
        </p:nvSpPr>
        <p:spPr>
          <a:xfrm>
            <a:off x="5122160" y="2077626"/>
            <a:ext cx="1329115" cy="58293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1" sz="15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descr="Competitors logos quadrant" id="406" name="Google Shape;406;p32"/>
          <p:cNvSpPr/>
          <p:nvPr>
            <p:ph idx="6" type="pic"/>
          </p:nvPr>
        </p:nvSpPr>
        <p:spPr>
          <a:xfrm>
            <a:off x="4957550" y="3441624"/>
            <a:ext cx="1329115" cy="58293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1" sz="15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descr="Competitors logos quadrant" id="407" name="Google Shape;407;p32"/>
          <p:cNvSpPr/>
          <p:nvPr>
            <p:ph idx="7" type="pic"/>
          </p:nvPr>
        </p:nvSpPr>
        <p:spPr>
          <a:xfrm>
            <a:off x="7178368" y="3733089"/>
            <a:ext cx="1329115" cy="58293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1" sz="15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08" name="Google Shape;408;p32"/>
          <p:cNvSpPr txBox="1"/>
          <p:nvPr>
            <p:ph idx="1" type="body"/>
          </p:nvPr>
        </p:nvSpPr>
        <p:spPr>
          <a:xfrm>
            <a:off x="592402" y="2732068"/>
            <a:ext cx="2056209" cy="18666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500"/>
              <a:buNone/>
              <a:defRPr b="0" sz="1500">
                <a:solidFill>
                  <a:schemeClr val="dk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900"/>
              <a:buNone/>
              <a:defRPr b="1" sz="900"/>
            </a:lvl2pPr>
            <a:lvl3pPr indent="-285750" lvl="2" marL="1371600" algn="l">
              <a:lnSpc>
                <a:spcPct val="90000"/>
              </a:lnSpc>
              <a:spcBef>
                <a:spcPts val="400"/>
              </a:spcBef>
              <a:spcAft>
                <a:spcPts val="0"/>
              </a:spcAft>
              <a:buClr>
                <a:schemeClr val="dk1"/>
              </a:buClr>
              <a:buSzPts val="900"/>
              <a:buChar char="•"/>
              <a:defRPr b="1" sz="900"/>
            </a:lvl3pPr>
            <a:lvl4pPr indent="-285750" lvl="3" marL="1828800" algn="l">
              <a:lnSpc>
                <a:spcPct val="90000"/>
              </a:lnSpc>
              <a:spcBef>
                <a:spcPts val="400"/>
              </a:spcBef>
              <a:spcAft>
                <a:spcPts val="0"/>
              </a:spcAft>
              <a:buClr>
                <a:schemeClr val="dk1"/>
              </a:buClr>
              <a:buSzPts val="900"/>
              <a:buChar char="•"/>
              <a:defRPr b="1" sz="900"/>
            </a:lvl4pPr>
            <a:lvl5pPr indent="-285750" lvl="4" marL="2286000" algn="l">
              <a:lnSpc>
                <a:spcPct val="90000"/>
              </a:lnSpc>
              <a:spcBef>
                <a:spcPts val="400"/>
              </a:spcBef>
              <a:spcAft>
                <a:spcPts val="0"/>
              </a:spcAft>
              <a:buClr>
                <a:schemeClr val="dk1"/>
              </a:buClr>
              <a:buSzPts val="900"/>
              <a:buChar char="•"/>
              <a:defRPr b="1"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9" name="Google Shape;409;p32"/>
          <p:cNvSpPr txBox="1"/>
          <p:nvPr>
            <p:ph idx="8" type="body"/>
          </p:nvPr>
        </p:nvSpPr>
        <p:spPr>
          <a:xfrm>
            <a:off x="4736611" y="4413060"/>
            <a:ext cx="2056209" cy="18666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500"/>
              <a:buNone/>
              <a:defRPr b="0" sz="1500">
                <a:solidFill>
                  <a:schemeClr val="dk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900"/>
              <a:buNone/>
              <a:defRPr b="1" sz="900"/>
            </a:lvl2pPr>
            <a:lvl3pPr indent="-285750" lvl="2" marL="1371600" algn="l">
              <a:lnSpc>
                <a:spcPct val="90000"/>
              </a:lnSpc>
              <a:spcBef>
                <a:spcPts val="400"/>
              </a:spcBef>
              <a:spcAft>
                <a:spcPts val="0"/>
              </a:spcAft>
              <a:buClr>
                <a:schemeClr val="dk1"/>
              </a:buClr>
              <a:buSzPts val="900"/>
              <a:buChar char="•"/>
              <a:defRPr b="1" sz="900"/>
            </a:lvl3pPr>
            <a:lvl4pPr indent="-285750" lvl="3" marL="1828800" algn="l">
              <a:lnSpc>
                <a:spcPct val="90000"/>
              </a:lnSpc>
              <a:spcBef>
                <a:spcPts val="400"/>
              </a:spcBef>
              <a:spcAft>
                <a:spcPts val="0"/>
              </a:spcAft>
              <a:buClr>
                <a:schemeClr val="dk1"/>
              </a:buClr>
              <a:buSzPts val="900"/>
              <a:buChar char="•"/>
              <a:defRPr b="1" sz="900"/>
            </a:lvl4pPr>
            <a:lvl5pPr indent="-285750" lvl="4" marL="2286000" algn="l">
              <a:lnSpc>
                <a:spcPct val="90000"/>
              </a:lnSpc>
              <a:spcBef>
                <a:spcPts val="400"/>
              </a:spcBef>
              <a:spcAft>
                <a:spcPts val="0"/>
              </a:spcAft>
              <a:buClr>
                <a:schemeClr val="dk1"/>
              </a:buClr>
              <a:buSzPts val="900"/>
              <a:buChar char="•"/>
              <a:defRPr b="1"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0" name="Google Shape;410;p32"/>
          <p:cNvSpPr txBox="1"/>
          <p:nvPr>
            <p:ph idx="9" type="body"/>
          </p:nvPr>
        </p:nvSpPr>
        <p:spPr>
          <a:xfrm>
            <a:off x="4736611" y="1007338"/>
            <a:ext cx="2056209" cy="18666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2"/>
              </a:buClr>
              <a:buSzPts val="1500"/>
              <a:buNone/>
              <a:defRPr b="0" sz="1500">
                <a:solidFill>
                  <a:schemeClr val="dk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900"/>
              <a:buNone/>
              <a:defRPr b="1" sz="900"/>
            </a:lvl2pPr>
            <a:lvl3pPr indent="-285750" lvl="2" marL="1371600" algn="l">
              <a:lnSpc>
                <a:spcPct val="90000"/>
              </a:lnSpc>
              <a:spcBef>
                <a:spcPts val="400"/>
              </a:spcBef>
              <a:spcAft>
                <a:spcPts val="0"/>
              </a:spcAft>
              <a:buClr>
                <a:schemeClr val="dk1"/>
              </a:buClr>
              <a:buSzPts val="900"/>
              <a:buChar char="•"/>
              <a:defRPr b="1" sz="900"/>
            </a:lvl3pPr>
            <a:lvl4pPr indent="-285750" lvl="3" marL="1828800" algn="l">
              <a:lnSpc>
                <a:spcPct val="90000"/>
              </a:lnSpc>
              <a:spcBef>
                <a:spcPts val="400"/>
              </a:spcBef>
              <a:spcAft>
                <a:spcPts val="0"/>
              </a:spcAft>
              <a:buClr>
                <a:schemeClr val="dk1"/>
              </a:buClr>
              <a:buSzPts val="900"/>
              <a:buChar char="•"/>
              <a:defRPr b="1" sz="900"/>
            </a:lvl4pPr>
            <a:lvl5pPr indent="-285750" lvl="4" marL="2286000" algn="l">
              <a:lnSpc>
                <a:spcPct val="90000"/>
              </a:lnSpc>
              <a:spcBef>
                <a:spcPts val="400"/>
              </a:spcBef>
              <a:spcAft>
                <a:spcPts val="0"/>
              </a:spcAft>
              <a:buClr>
                <a:schemeClr val="dk1"/>
              </a:buClr>
              <a:buSzPts val="900"/>
              <a:buChar char="•"/>
              <a:defRPr b="1"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1" name="Google Shape;411;p32"/>
          <p:cNvSpPr/>
          <p:nvPr>
            <p:ph idx="13" type="pic"/>
          </p:nvPr>
        </p:nvSpPr>
        <p:spPr>
          <a:xfrm>
            <a:off x="7063499" y="1482943"/>
            <a:ext cx="1110996" cy="56921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12" name="Google Shape;412;p32"/>
          <p:cNvSpPr txBox="1"/>
          <p:nvPr>
            <p:ph idx="14" type="body"/>
          </p:nvPr>
        </p:nvSpPr>
        <p:spPr>
          <a:xfrm>
            <a:off x="6488764" y="2732068"/>
            <a:ext cx="2056209" cy="186666"/>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800"/>
              </a:spcBef>
              <a:spcAft>
                <a:spcPts val="0"/>
              </a:spcAft>
              <a:buClr>
                <a:schemeClr val="dk2"/>
              </a:buClr>
              <a:buSzPts val="1500"/>
              <a:buNone/>
              <a:defRPr b="0" sz="1500">
                <a:solidFill>
                  <a:schemeClr val="dk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900"/>
              <a:buNone/>
              <a:defRPr b="1" sz="900"/>
            </a:lvl2pPr>
            <a:lvl3pPr indent="-285750" lvl="2" marL="1371600" algn="l">
              <a:lnSpc>
                <a:spcPct val="90000"/>
              </a:lnSpc>
              <a:spcBef>
                <a:spcPts val="400"/>
              </a:spcBef>
              <a:spcAft>
                <a:spcPts val="0"/>
              </a:spcAft>
              <a:buClr>
                <a:schemeClr val="dk1"/>
              </a:buClr>
              <a:buSzPts val="900"/>
              <a:buChar char="•"/>
              <a:defRPr b="1" sz="900"/>
            </a:lvl3pPr>
            <a:lvl4pPr indent="-285750" lvl="3" marL="1828800" algn="l">
              <a:lnSpc>
                <a:spcPct val="90000"/>
              </a:lnSpc>
              <a:spcBef>
                <a:spcPts val="400"/>
              </a:spcBef>
              <a:spcAft>
                <a:spcPts val="0"/>
              </a:spcAft>
              <a:buClr>
                <a:schemeClr val="dk1"/>
              </a:buClr>
              <a:buSzPts val="900"/>
              <a:buChar char="•"/>
              <a:defRPr b="1" sz="900"/>
            </a:lvl4pPr>
            <a:lvl5pPr indent="-285750" lvl="4" marL="2286000" algn="l">
              <a:lnSpc>
                <a:spcPct val="90000"/>
              </a:lnSpc>
              <a:spcBef>
                <a:spcPts val="400"/>
              </a:spcBef>
              <a:spcAft>
                <a:spcPts val="0"/>
              </a:spcAft>
              <a:buClr>
                <a:schemeClr val="dk1"/>
              </a:buClr>
              <a:buSzPts val="900"/>
              <a:buChar char="•"/>
              <a:defRPr b="1"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413" name="Google Shape;413;p32"/>
          <p:cNvGrpSpPr/>
          <p:nvPr/>
        </p:nvGrpSpPr>
        <p:grpSpPr>
          <a:xfrm>
            <a:off x="4534200" y="1032561"/>
            <a:ext cx="75600" cy="4110939"/>
            <a:chOff x="6045600" y="1376748"/>
            <a:chExt cx="100800" cy="5481252"/>
          </a:xfrm>
        </p:grpSpPr>
        <p:cxnSp>
          <p:nvCxnSpPr>
            <p:cNvPr id="414" name="Google Shape;414;p32"/>
            <p:cNvCxnSpPr/>
            <p:nvPr/>
          </p:nvCxnSpPr>
          <p:spPr>
            <a:xfrm rot="-5400000">
              <a:off x="3389377" y="4151376"/>
              <a:ext cx="5413248" cy="0"/>
            </a:xfrm>
            <a:prstGeom prst="straightConnector1">
              <a:avLst/>
            </a:prstGeom>
            <a:noFill/>
            <a:ln cap="flat" cmpd="sng" w="12700">
              <a:solidFill>
                <a:schemeClr val="dk1"/>
              </a:solidFill>
              <a:prstDash val="solid"/>
              <a:miter lim="800000"/>
              <a:headEnd len="sm" w="sm" type="none"/>
              <a:tailEnd len="sm" w="sm" type="none"/>
            </a:ln>
          </p:spPr>
        </p:cxnSp>
        <p:sp>
          <p:nvSpPr>
            <p:cNvPr id="415" name="Google Shape;415;p32"/>
            <p:cNvSpPr/>
            <p:nvPr/>
          </p:nvSpPr>
          <p:spPr>
            <a:xfrm>
              <a:off x="6045600" y="1376748"/>
              <a:ext cx="100800" cy="100800"/>
            </a:xfrm>
            <a:prstGeom prst="ellipse">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grpSp>
        <p:nvGrpSpPr>
          <p:cNvPr id="416" name="Google Shape;416;p32"/>
          <p:cNvGrpSpPr/>
          <p:nvPr/>
        </p:nvGrpSpPr>
        <p:grpSpPr>
          <a:xfrm rot="5400000">
            <a:off x="4252393" y="-1255106"/>
            <a:ext cx="75600" cy="8580386"/>
            <a:chOff x="6045600" y="1329588"/>
            <a:chExt cx="100800" cy="11440514"/>
          </a:xfrm>
        </p:grpSpPr>
        <p:cxnSp>
          <p:nvCxnSpPr>
            <p:cNvPr id="417" name="Google Shape;417;p32"/>
            <p:cNvCxnSpPr/>
            <p:nvPr/>
          </p:nvCxnSpPr>
          <p:spPr>
            <a:xfrm rot="-5400000">
              <a:off x="408032" y="7082102"/>
              <a:ext cx="11376000" cy="0"/>
            </a:xfrm>
            <a:prstGeom prst="straightConnector1">
              <a:avLst/>
            </a:prstGeom>
            <a:noFill/>
            <a:ln cap="flat" cmpd="sng" w="12700">
              <a:solidFill>
                <a:schemeClr val="dk1"/>
              </a:solidFill>
              <a:prstDash val="solid"/>
              <a:miter lim="800000"/>
              <a:headEnd len="sm" w="sm" type="none"/>
              <a:tailEnd len="sm" w="sm" type="none"/>
            </a:ln>
          </p:spPr>
        </p:cxnSp>
        <p:sp>
          <p:nvSpPr>
            <p:cNvPr id="418" name="Google Shape;418;p32"/>
            <p:cNvSpPr/>
            <p:nvPr/>
          </p:nvSpPr>
          <p:spPr>
            <a:xfrm>
              <a:off x="6045600" y="1329588"/>
              <a:ext cx="100800" cy="100800"/>
            </a:xfrm>
            <a:prstGeom prst="ellipse">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ection Content Layout">
  <p:cSld name="Three Section Content Layout">
    <p:spTree>
      <p:nvGrpSpPr>
        <p:cNvPr id="419" name="Shape 419"/>
        <p:cNvGrpSpPr/>
        <p:nvPr/>
      </p:nvGrpSpPr>
      <p:grpSpPr>
        <a:xfrm>
          <a:off x="0" y="0"/>
          <a:ext cx="0" cy="0"/>
          <a:chOff x="0" y="0"/>
          <a:chExt cx="0" cy="0"/>
        </a:xfrm>
      </p:grpSpPr>
      <p:sp>
        <p:nvSpPr>
          <p:cNvPr id="420" name="Google Shape;420;p33"/>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21" name="Google Shape;421;p33"/>
          <p:cNvSpPr txBox="1"/>
          <p:nvPr>
            <p:ph type="title"/>
          </p:nvPr>
        </p:nvSpPr>
        <p:spPr>
          <a:xfrm>
            <a:off x="602458" y="1134203"/>
            <a:ext cx="2121149" cy="96512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2" name="Google Shape;422;p33"/>
          <p:cNvSpPr txBox="1"/>
          <p:nvPr>
            <p:ph idx="1" type="body"/>
          </p:nvPr>
        </p:nvSpPr>
        <p:spPr>
          <a:xfrm>
            <a:off x="620078" y="2361236"/>
            <a:ext cx="1662657" cy="157360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23" name="Google Shape;423;p33"/>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4" name="Google Shape;424;p33"/>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5" name="Google Shape;425;p33"/>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426" name="Google Shape;426;p33"/>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427" name="Google Shape;427;p33"/>
          <p:cNvGrpSpPr/>
          <p:nvPr/>
        </p:nvGrpSpPr>
        <p:grpSpPr>
          <a:xfrm>
            <a:off x="0" y="2173272"/>
            <a:ext cx="2520544" cy="75600"/>
            <a:chOff x="0" y="3240138"/>
            <a:chExt cx="3360726" cy="100800"/>
          </a:xfrm>
        </p:grpSpPr>
        <p:cxnSp>
          <p:nvCxnSpPr>
            <p:cNvPr id="428" name="Google Shape;428;p33"/>
            <p:cNvCxnSpPr/>
            <p:nvPr/>
          </p:nvCxnSpPr>
          <p:spPr>
            <a:xfrm>
              <a:off x="0" y="3290538"/>
              <a:ext cx="3276000" cy="0"/>
            </a:xfrm>
            <a:prstGeom prst="straightConnector1">
              <a:avLst/>
            </a:prstGeom>
            <a:noFill/>
            <a:ln cap="flat" cmpd="sng" w="9525">
              <a:solidFill>
                <a:srgbClr val="7F7F7F"/>
              </a:solidFill>
              <a:prstDash val="solid"/>
              <a:miter lim="800000"/>
              <a:headEnd len="sm" w="sm" type="none"/>
              <a:tailEnd len="sm" w="sm" type="none"/>
            </a:ln>
          </p:spPr>
        </p:cxnSp>
        <p:sp>
          <p:nvSpPr>
            <p:cNvPr id="429" name="Google Shape;429;p33"/>
            <p:cNvSpPr/>
            <p:nvPr/>
          </p:nvSpPr>
          <p:spPr>
            <a:xfrm>
              <a:off x="3259926" y="3240138"/>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430" name="Google Shape;430;p33"/>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431" name="Google Shape;431;p33"/>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432" name="Google Shape;432;p33"/>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433" name="Google Shape;433;p33"/>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434" name="Google Shape;434;p33"/>
          <p:cNvSpPr/>
          <p:nvPr>
            <p:ph idx="3" type="body"/>
          </p:nvPr>
        </p:nvSpPr>
        <p:spPr>
          <a:xfrm>
            <a:off x="3356446" y="1973757"/>
            <a:ext cx="733806" cy="733806"/>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5400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5" name="Google Shape;435;p33"/>
          <p:cNvSpPr/>
          <p:nvPr>
            <p:ph idx="4" type="body"/>
          </p:nvPr>
        </p:nvSpPr>
        <p:spPr>
          <a:xfrm>
            <a:off x="5577188" y="1511655"/>
            <a:ext cx="733806" cy="733806"/>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2700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6" name="Google Shape;436;p33"/>
          <p:cNvSpPr/>
          <p:nvPr>
            <p:ph idx="5" type="body"/>
          </p:nvPr>
        </p:nvSpPr>
        <p:spPr>
          <a:xfrm>
            <a:off x="7797930" y="929765"/>
            <a:ext cx="733806" cy="733806"/>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2700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437" name="Google Shape;437;p33"/>
          <p:cNvCxnSpPr/>
          <p:nvPr/>
        </p:nvCxnSpPr>
        <p:spPr>
          <a:xfrm rot="-5400000">
            <a:off x="3051049" y="1296668"/>
            <a:ext cx="1344600" cy="0"/>
          </a:xfrm>
          <a:prstGeom prst="straightConnector1">
            <a:avLst/>
          </a:prstGeom>
          <a:noFill/>
          <a:ln cap="flat" cmpd="sng" w="9525">
            <a:solidFill>
              <a:schemeClr val="dk1"/>
            </a:solidFill>
            <a:prstDash val="solid"/>
            <a:miter lim="800000"/>
            <a:headEnd len="sm" w="sm" type="none"/>
            <a:tailEnd len="sm" w="sm" type="none"/>
          </a:ln>
        </p:spPr>
      </p:cxnSp>
      <p:cxnSp>
        <p:nvCxnSpPr>
          <p:cNvPr id="438" name="Google Shape;438;p33"/>
          <p:cNvCxnSpPr/>
          <p:nvPr/>
        </p:nvCxnSpPr>
        <p:spPr>
          <a:xfrm>
            <a:off x="3723349" y="627460"/>
            <a:ext cx="4444200" cy="0"/>
          </a:xfrm>
          <a:prstGeom prst="straightConnector1">
            <a:avLst/>
          </a:prstGeom>
          <a:noFill/>
          <a:ln cap="flat" cmpd="sng" w="9525">
            <a:solidFill>
              <a:schemeClr val="dk1"/>
            </a:solidFill>
            <a:prstDash val="solid"/>
            <a:miter lim="800000"/>
            <a:headEnd len="sm" w="sm" type="none"/>
            <a:tailEnd len="sm" w="sm" type="none"/>
          </a:ln>
        </p:spPr>
      </p:cxnSp>
      <p:cxnSp>
        <p:nvCxnSpPr>
          <p:cNvPr id="439" name="Google Shape;439;p33"/>
          <p:cNvCxnSpPr/>
          <p:nvPr/>
        </p:nvCxnSpPr>
        <p:spPr>
          <a:xfrm rot="-5400000">
            <a:off x="8016333" y="772868"/>
            <a:ext cx="297000" cy="0"/>
          </a:xfrm>
          <a:prstGeom prst="straightConnector1">
            <a:avLst/>
          </a:prstGeom>
          <a:noFill/>
          <a:ln cap="flat" cmpd="sng" w="9525">
            <a:solidFill>
              <a:schemeClr val="dk1"/>
            </a:solidFill>
            <a:prstDash val="solid"/>
            <a:miter lim="800000"/>
            <a:headEnd len="sm" w="sm" type="none"/>
            <a:tailEnd len="sm" w="sm" type="none"/>
          </a:ln>
        </p:spPr>
      </p:cxnSp>
      <p:cxnSp>
        <p:nvCxnSpPr>
          <p:cNvPr id="440" name="Google Shape;440;p33"/>
          <p:cNvCxnSpPr/>
          <p:nvPr/>
        </p:nvCxnSpPr>
        <p:spPr>
          <a:xfrm rot="10800000">
            <a:off x="5944091" y="628016"/>
            <a:ext cx="0" cy="883639"/>
          </a:xfrm>
          <a:prstGeom prst="straightConnector1">
            <a:avLst/>
          </a:prstGeom>
          <a:noFill/>
          <a:ln cap="flat" cmpd="sng" w="9525">
            <a:solidFill>
              <a:schemeClr val="dk1"/>
            </a:solidFill>
            <a:prstDash val="solid"/>
            <a:miter lim="800000"/>
            <a:headEnd len="sm" w="sm" type="none"/>
            <a:tailEnd len="sm" w="sm" type="none"/>
          </a:ln>
        </p:spPr>
      </p:cxnSp>
      <p:sp>
        <p:nvSpPr>
          <p:cNvPr id="441" name="Google Shape;441;p33"/>
          <p:cNvSpPr txBox="1"/>
          <p:nvPr>
            <p:ph idx="6" type="body"/>
          </p:nvPr>
        </p:nvSpPr>
        <p:spPr>
          <a:xfrm>
            <a:off x="2363450" y="3407377"/>
            <a:ext cx="1942027" cy="960719"/>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Font typeface="Courier New"/>
              <a:buChar char="o"/>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42" name="Google Shape;442;p33"/>
          <p:cNvSpPr txBox="1"/>
          <p:nvPr>
            <p:ph idx="7" type="body"/>
          </p:nvPr>
        </p:nvSpPr>
        <p:spPr>
          <a:xfrm>
            <a:off x="2363449" y="3184850"/>
            <a:ext cx="1811399" cy="177106"/>
          </a:xfrm>
          <a:prstGeom prst="rect">
            <a:avLst/>
          </a:prstGeom>
          <a:noFill/>
          <a:ln>
            <a:noFill/>
          </a:ln>
        </p:spPr>
        <p:txBody>
          <a:bodyPr anchorCtr="0" anchor="b" bIns="0" lIns="0" spcFirstLastPara="1" rIns="0" wrap="square" tIns="0">
            <a:noAutofit/>
          </a:bodyPr>
          <a:lstStyle>
            <a:lvl1pPr indent="-228600" lvl="0" marL="457200" algn="r">
              <a:lnSpc>
                <a:spcPct val="90000"/>
              </a:lnSpc>
              <a:spcBef>
                <a:spcPts val="500"/>
              </a:spcBef>
              <a:spcAft>
                <a:spcPts val="0"/>
              </a:spcAft>
              <a:buClr>
                <a:schemeClr val="dk1"/>
              </a:buClr>
              <a:buSzPts val="1200"/>
              <a:buFont typeface="Courier New"/>
              <a:buNone/>
              <a:defRPr b="0"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43" name="Google Shape;443;p33"/>
          <p:cNvSpPr txBox="1"/>
          <p:nvPr>
            <p:ph idx="8" type="body"/>
          </p:nvPr>
        </p:nvSpPr>
        <p:spPr>
          <a:xfrm>
            <a:off x="2363449" y="2912926"/>
            <a:ext cx="1811399" cy="270000"/>
          </a:xfrm>
          <a:prstGeom prst="rect">
            <a:avLst/>
          </a:prstGeom>
          <a:noFill/>
          <a:ln>
            <a:noFill/>
          </a:ln>
        </p:spPr>
        <p:txBody>
          <a:bodyPr anchorCtr="0" anchor="b" bIns="0" lIns="0" spcFirstLastPara="1" rIns="0" wrap="square" tIns="0">
            <a:noAutofit/>
          </a:bodyPr>
          <a:lstStyle>
            <a:lvl1pPr indent="-228600" lvl="0" marL="457200" algn="r">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44" name="Google Shape;444;p33"/>
          <p:cNvSpPr txBox="1"/>
          <p:nvPr>
            <p:ph idx="9" type="body"/>
          </p:nvPr>
        </p:nvSpPr>
        <p:spPr>
          <a:xfrm>
            <a:off x="4536646" y="2887169"/>
            <a:ext cx="1942027" cy="1340215"/>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Font typeface="Courier New"/>
              <a:buChar char="o"/>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45" name="Google Shape;445;p33"/>
          <p:cNvSpPr txBox="1"/>
          <p:nvPr>
            <p:ph idx="13" type="body"/>
          </p:nvPr>
        </p:nvSpPr>
        <p:spPr>
          <a:xfrm>
            <a:off x="4536645" y="2664643"/>
            <a:ext cx="1811399" cy="177106"/>
          </a:xfrm>
          <a:prstGeom prst="rect">
            <a:avLst/>
          </a:prstGeom>
          <a:noFill/>
          <a:ln>
            <a:noFill/>
          </a:ln>
        </p:spPr>
        <p:txBody>
          <a:bodyPr anchorCtr="0" anchor="b" bIns="0" lIns="0" spcFirstLastPara="1" rIns="0" wrap="square" tIns="0">
            <a:noAutofit/>
          </a:bodyPr>
          <a:lstStyle>
            <a:lvl1pPr indent="-228600" lvl="0" marL="457200" algn="r">
              <a:lnSpc>
                <a:spcPct val="90000"/>
              </a:lnSpc>
              <a:spcBef>
                <a:spcPts val="500"/>
              </a:spcBef>
              <a:spcAft>
                <a:spcPts val="0"/>
              </a:spcAft>
              <a:buClr>
                <a:schemeClr val="dk1"/>
              </a:buClr>
              <a:buSzPts val="1200"/>
              <a:buFont typeface="Courier New"/>
              <a:buNone/>
              <a:defRPr b="0"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46" name="Google Shape;446;p33"/>
          <p:cNvSpPr txBox="1"/>
          <p:nvPr>
            <p:ph idx="14" type="body"/>
          </p:nvPr>
        </p:nvSpPr>
        <p:spPr>
          <a:xfrm>
            <a:off x="4536645" y="2392719"/>
            <a:ext cx="1811399" cy="270000"/>
          </a:xfrm>
          <a:prstGeom prst="rect">
            <a:avLst/>
          </a:prstGeom>
          <a:noFill/>
          <a:ln>
            <a:noFill/>
          </a:ln>
        </p:spPr>
        <p:txBody>
          <a:bodyPr anchorCtr="0" anchor="b" bIns="0" lIns="0" spcFirstLastPara="1" rIns="0" wrap="square" tIns="0">
            <a:noAutofit/>
          </a:bodyPr>
          <a:lstStyle>
            <a:lvl1pPr indent="-228600" lvl="0" marL="457200" algn="r">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47" name="Google Shape;447;p33"/>
          <p:cNvSpPr txBox="1"/>
          <p:nvPr>
            <p:ph idx="15" type="body"/>
          </p:nvPr>
        </p:nvSpPr>
        <p:spPr>
          <a:xfrm>
            <a:off x="6731370" y="2360377"/>
            <a:ext cx="1942027" cy="173395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Font typeface="Courier New"/>
              <a:buChar char="o"/>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48" name="Google Shape;448;p33"/>
          <p:cNvSpPr txBox="1"/>
          <p:nvPr>
            <p:ph idx="16" type="body"/>
          </p:nvPr>
        </p:nvSpPr>
        <p:spPr>
          <a:xfrm>
            <a:off x="6731368" y="2137850"/>
            <a:ext cx="1811399" cy="177106"/>
          </a:xfrm>
          <a:prstGeom prst="rect">
            <a:avLst/>
          </a:prstGeom>
          <a:noFill/>
          <a:ln>
            <a:noFill/>
          </a:ln>
        </p:spPr>
        <p:txBody>
          <a:bodyPr anchorCtr="0" anchor="b" bIns="0" lIns="0" spcFirstLastPara="1" rIns="0" wrap="square" tIns="0">
            <a:noAutofit/>
          </a:bodyPr>
          <a:lstStyle>
            <a:lvl1pPr indent="-228600" lvl="0" marL="457200" algn="r">
              <a:lnSpc>
                <a:spcPct val="90000"/>
              </a:lnSpc>
              <a:spcBef>
                <a:spcPts val="500"/>
              </a:spcBef>
              <a:spcAft>
                <a:spcPts val="0"/>
              </a:spcAft>
              <a:buClr>
                <a:schemeClr val="dk1"/>
              </a:buClr>
              <a:buSzPts val="1200"/>
              <a:buFont typeface="Courier New"/>
              <a:buNone/>
              <a:defRPr b="0"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49" name="Google Shape;449;p33"/>
          <p:cNvSpPr txBox="1"/>
          <p:nvPr>
            <p:ph idx="17" type="body"/>
          </p:nvPr>
        </p:nvSpPr>
        <p:spPr>
          <a:xfrm>
            <a:off x="6731368" y="1865926"/>
            <a:ext cx="1811399" cy="270000"/>
          </a:xfrm>
          <a:prstGeom prst="rect">
            <a:avLst/>
          </a:prstGeom>
          <a:noFill/>
          <a:ln>
            <a:noFill/>
          </a:ln>
        </p:spPr>
        <p:txBody>
          <a:bodyPr anchorCtr="0" anchor="b" bIns="0" lIns="0" spcFirstLastPara="1" rIns="0" wrap="square" tIns="0">
            <a:noAutofit/>
          </a:bodyPr>
          <a:lstStyle>
            <a:lvl1pPr indent="-228600" lvl="0" marL="457200" algn="r">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Chart Content Layout">
  <p:cSld name="Table and Chart Content Layout">
    <p:spTree>
      <p:nvGrpSpPr>
        <p:cNvPr id="450" name="Shape 450"/>
        <p:cNvGrpSpPr/>
        <p:nvPr/>
      </p:nvGrpSpPr>
      <p:grpSpPr>
        <a:xfrm>
          <a:off x="0" y="0"/>
          <a:ext cx="0" cy="0"/>
          <a:chOff x="0" y="0"/>
          <a:chExt cx="0" cy="0"/>
        </a:xfrm>
      </p:grpSpPr>
      <p:sp>
        <p:nvSpPr>
          <p:cNvPr id="451" name="Google Shape;451;p34"/>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52" name="Google Shape;452;p34"/>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3" name="Google Shape;453;p34"/>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4" name="Google Shape;454;p34"/>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455" name="Google Shape;455;p34"/>
          <p:cNvSpPr txBox="1"/>
          <p:nvPr>
            <p:ph type="title"/>
          </p:nvPr>
        </p:nvSpPr>
        <p:spPr>
          <a:xfrm>
            <a:off x="4572000" y="530647"/>
            <a:ext cx="3985554" cy="42681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6" name="Google Shape;456;p34"/>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457" name="Google Shape;457;p34"/>
          <p:cNvGrpSpPr/>
          <p:nvPr/>
        </p:nvGrpSpPr>
        <p:grpSpPr>
          <a:xfrm flipH="1">
            <a:off x="4571999" y="1037529"/>
            <a:ext cx="4572000" cy="75600"/>
            <a:chOff x="646015" y="3248308"/>
            <a:chExt cx="3107749" cy="100800"/>
          </a:xfrm>
        </p:grpSpPr>
        <p:cxnSp>
          <p:nvCxnSpPr>
            <p:cNvPr id="458" name="Google Shape;458;p34"/>
            <p:cNvCxnSpPr/>
            <p:nvPr/>
          </p:nvCxnSpPr>
          <p:spPr>
            <a:xfrm>
              <a:off x="646015" y="3290538"/>
              <a:ext cx="3107749" cy="0"/>
            </a:xfrm>
            <a:prstGeom prst="straightConnector1">
              <a:avLst/>
            </a:prstGeom>
            <a:noFill/>
            <a:ln cap="flat" cmpd="sng" w="9525">
              <a:solidFill>
                <a:srgbClr val="7F7F7F"/>
              </a:solidFill>
              <a:prstDash val="solid"/>
              <a:miter lim="800000"/>
              <a:headEnd len="sm" w="sm" type="none"/>
              <a:tailEnd len="sm" w="sm" type="none"/>
            </a:ln>
          </p:spPr>
        </p:cxnSp>
        <p:sp>
          <p:nvSpPr>
            <p:cNvPr id="459" name="Google Shape;459;p34"/>
            <p:cNvSpPr/>
            <p:nvPr/>
          </p:nvSpPr>
          <p:spPr>
            <a:xfrm>
              <a:off x="3702376" y="3248308"/>
              <a:ext cx="51388"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cxnSp>
        <p:nvCxnSpPr>
          <p:cNvPr id="460" name="Google Shape;460;p34"/>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461" name="Google Shape;461;p34"/>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462" name="Google Shape;462;p34"/>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463" name="Google Shape;463;p34"/>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64" name="Google Shape;464;p34"/>
          <p:cNvSpPr txBox="1"/>
          <p:nvPr>
            <p:ph idx="1" type="body"/>
          </p:nvPr>
        </p:nvSpPr>
        <p:spPr>
          <a:xfrm>
            <a:off x="623888" y="1523874"/>
            <a:ext cx="2186799" cy="2700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65" name="Google Shape;465;p34"/>
          <p:cNvSpPr txBox="1"/>
          <p:nvPr>
            <p:ph idx="3" type="body"/>
          </p:nvPr>
        </p:nvSpPr>
        <p:spPr>
          <a:xfrm>
            <a:off x="4572000" y="1523874"/>
            <a:ext cx="2186799" cy="2700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66" name="Google Shape;466;p34"/>
          <p:cNvSpPr txBox="1"/>
          <p:nvPr>
            <p:ph idx="4" type="body"/>
          </p:nvPr>
        </p:nvSpPr>
        <p:spPr>
          <a:xfrm>
            <a:off x="602456" y="1893094"/>
            <a:ext cx="3727847" cy="2201466"/>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dk1"/>
              </a:buClr>
              <a:buSzPts val="1100"/>
              <a:buChar char="•"/>
              <a:defRPr sz="1100"/>
            </a:lvl1pPr>
            <a:lvl2pPr indent="-298450" lvl="1" marL="914400" algn="l">
              <a:lnSpc>
                <a:spcPct val="90000"/>
              </a:lnSpc>
              <a:spcBef>
                <a:spcPts val="400"/>
              </a:spcBef>
              <a:spcAft>
                <a:spcPts val="0"/>
              </a:spcAft>
              <a:buClr>
                <a:schemeClr val="dk1"/>
              </a:buClr>
              <a:buSzPts val="1100"/>
              <a:buChar char="•"/>
              <a:defRPr sz="1100"/>
            </a:lvl2pPr>
            <a:lvl3pPr indent="-298450" lvl="2" marL="1371600" algn="l">
              <a:lnSpc>
                <a:spcPct val="90000"/>
              </a:lnSpc>
              <a:spcBef>
                <a:spcPts val="400"/>
              </a:spcBef>
              <a:spcAft>
                <a:spcPts val="0"/>
              </a:spcAft>
              <a:buClr>
                <a:schemeClr val="dk1"/>
              </a:buClr>
              <a:buSzPts val="1100"/>
              <a:buChar char="•"/>
              <a:defRPr sz="11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7" name="Google Shape;467;p34"/>
          <p:cNvSpPr txBox="1"/>
          <p:nvPr>
            <p:ph idx="5" type="body"/>
          </p:nvPr>
        </p:nvSpPr>
        <p:spPr>
          <a:xfrm>
            <a:off x="4572000" y="1893094"/>
            <a:ext cx="3727847" cy="2201466"/>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dk1"/>
              </a:buClr>
              <a:buSzPts val="1100"/>
              <a:buChar char="•"/>
              <a:defRPr sz="1100"/>
            </a:lvl1pPr>
            <a:lvl2pPr indent="-298450" lvl="1" marL="914400" algn="l">
              <a:lnSpc>
                <a:spcPct val="90000"/>
              </a:lnSpc>
              <a:spcBef>
                <a:spcPts val="400"/>
              </a:spcBef>
              <a:spcAft>
                <a:spcPts val="0"/>
              </a:spcAft>
              <a:buClr>
                <a:schemeClr val="dk1"/>
              </a:buClr>
              <a:buSzPts val="1100"/>
              <a:buChar char="•"/>
              <a:defRPr sz="1100"/>
            </a:lvl2pPr>
            <a:lvl3pPr indent="-298450" lvl="2" marL="1371600" algn="l">
              <a:lnSpc>
                <a:spcPct val="90000"/>
              </a:lnSpc>
              <a:spcBef>
                <a:spcPts val="400"/>
              </a:spcBef>
              <a:spcAft>
                <a:spcPts val="0"/>
              </a:spcAft>
              <a:buClr>
                <a:schemeClr val="dk1"/>
              </a:buClr>
              <a:buSzPts val="1100"/>
              <a:buChar char="•"/>
              <a:defRPr sz="11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Content Layout">
  <p:cSld name="Timeline Content Layout">
    <p:spTree>
      <p:nvGrpSpPr>
        <p:cNvPr id="468" name="Shape 468"/>
        <p:cNvGrpSpPr/>
        <p:nvPr/>
      </p:nvGrpSpPr>
      <p:grpSpPr>
        <a:xfrm>
          <a:off x="0" y="0"/>
          <a:ext cx="0" cy="0"/>
          <a:chOff x="0" y="0"/>
          <a:chExt cx="0" cy="0"/>
        </a:xfrm>
      </p:grpSpPr>
      <p:sp>
        <p:nvSpPr>
          <p:cNvPr id="469" name="Google Shape;469;p35"/>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70" name="Google Shape;470;p35"/>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1" name="Google Shape;471;p35"/>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2" name="Google Shape;472;p35"/>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473" name="Google Shape;473;p35"/>
          <p:cNvSpPr txBox="1"/>
          <p:nvPr>
            <p:ph type="title"/>
          </p:nvPr>
        </p:nvSpPr>
        <p:spPr>
          <a:xfrm>
            <a:off x="6552349" y="530647"/>
            <a:ext cx="2005204" cy="426814"/>
          </a:xfrm>
          <a:prstGeom prst="rect">
            <a:avLst/>
          </a:prstGeom>
          <a:noFill/>
          <a:ln>
            <a:noFill/>
          </a:ln>
        </p:spPr>
        <p:txBody>
          <a:bodyPr anchorCtr="0" anchor="b" bIns="0" lIns="0" spcFirstLastPara="1" rIns="0" wrap="square" tIns="0">
            <a:noAutofit/>
          </a:bodyPr>
          <a:lstStyle>
            <a:lvl1pPr lvl="0" algn="r">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4" name="Google Shape;474;p35"/>
          <p:cNvSpPr txBox="1"/>
          <p:nvPr>
            <p:ph idx="1" type="body"/>
          </p:nvPr>
        </p:nvSpPr>
        <p:spPr>
          <a:xfrm>
            <a:off x="6860852" y="1219366"/>
            <a:ext cx="1696700" cy="1516152"/>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75" name="Google Shape;475;p35"/>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476" name="Google Shape;476;p35"/>
          <p:cNvGrpSpPr/>
          <p:nvPr/>
        </p:nvGrpSpPr>
        <p:grpSpPr>
          <a:xfrm flipH="1">
            <a:off x="6889661" y="1031402"/>
            <a:ext cx="2254338" cy="75600"/>
            <a:chOff x="2729180" y="3240138"/>
            <a:chExt cx="1532346" cy="100800"/>
          </a:xfrm>
        </p:grpSpPr>
        <p:cxnSp>
          <p:nvCxnSpPr>
            <p:cNvPr id="477" name="Google Shape;477;p35"/>
            <p:cNvCxnSpPr/>
            <p:nvPr/>
          </p:nvCxnSpPr>
          <p:spPr>
            <a:xfrm>
              <a:off x="2729180" y="3290538"/>
              <a:ext cx="1504927" cy="0"/>
            </a:xfrm>
            <a:prstGeom prst="straightConnector1">
              <a:avLst/>
            </a:prstGeom>
            <a:noFill/>
            <a:ln cap="flat" cmpd="sng" w="9525">
              <a:solidFill>
                <a:srgbClr val="7F7F7F"/>
              </a:solidFill>
              <a:prstDash val="solid"/>
              <a:miter lim="800000"/>
              <a:headEnd len="sm" w="sm" type="none"/>
              <a:tailEnd len="sm" w="sm" type="none"/>
            </a:ln>
          </p:spPr>
        </p:cxnSp>
        <p:sp>
          <p:nvSpPr>
            <p:cNvPr id="478" name="Google Shape;478;p35"/>
            <p:cNvSpPr/>
            <p:nvPr/>
          </p:nvSpPr>
          <p:spPr>
            <a:xfrm>
              <a:off x="4210138" y="3240138"/>
              <a:ext cx="51388"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cxnSp>
        <p:nvCxnSpPr>
          <p:cNvPr id="479" name="Google Shape;479;p35"/>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480" name="Google Shape;480;p35"/>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481" name="Google Shape;481;p35"/>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482" name="Google Shape;482;p35"/>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83" name="Google Shape;483;p35"/>
          <p:cNvSpPr txBox="1"/>
          <p:nvPr>
            <p:ph idx="3" type="body"/>
          </p:nvPr>
        </p:nvSpPr>
        <p:spPr>
          <a:xfrm>
            <a:off x="1963713" y="514250"/>
            <a:ext cx="1962159" cy="73380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4" name="Google Shape;484;p35"/>
          <p:cNvSpPr txBox="1"/>
          <p:nvPr>
            <p:ph idx="4" type="body"/>
          </p:nvPr>
        </p:nvSpPr>
        <p:spPr>
          <a:xfrm>
            <a:off x="4447681" y="809482"/>
            <a:ext cx="2107943" cy="5691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85" name="Google Shape;485;p35"/>
          <p:cNvSpPr txBox="1"/>
          <p:nvPr>
            <p:ph idx="5" type="body"/>
          </p:nvPr>
        </p:nvSpPr>
        <p:spPr>
          <a:xfrm>
            <a:off x="4447681" y="589978"/>
            <a:ext cx="2107943" cy="21950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cxnSp>
        <p:nvCxnSpPr>
          <p:cNvPr id="486" name="Google Shape;486;p35"/>
          <p:cNvCxnSpPr/>
          <p:nvPr/>
        </p:nvCxnSpPr>
        <p:spPr>
          <a:xfrm rot="-5400000">
            <a:off x="1570702" y="2571750"/>
            <a:ext cx="5143500" cy="0"/>
          </a:xfrm>
          <a:prstGeom prst="straightConnector1">
            <a:avLst/>
          </a:prstGeom>
          <a:noFill/>
          <a:ln cap="flat" cmpd="sng" w="9525">
            <a:solidFill>
              <a:schemeClr val="dk1"/>
            </a:solidFill>
            <a:prstDash val="solid"/>
            <a:miter lim="800000"/>
            <a:headEnd len="sm" w="sm" type="none"/>
            <a:tailEnd len="sm" w="sm" type="none"/>
          </a:ln>
        </p:spPr>
      </p:cxnSp>
      <p:sp>
        <p:nvSpPr>
          <p:cNvPr id="487" name="Google Shape;487;p35"/>
          <p:cNvSpPr/>
          <p:nvPr/>
        </p:nvSpPr>
        <p:spPr>
          <a:xfrm>
            <a:off x="4029294" y="719870"/>
            <a:ext cx="226314" cy="226314"/>
          </a:xfrm>
          <a:prstGeom prst="ellipse">
            <a:avLst/>
          </a:prstGeom>
          <a:solidFill>
            <a:srgbClr val="0F1722"/>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88" name="Google Shape;488;p35"/>
          <p:cNvSpPr/>
          <p:nvPr/>
        </p:nvSpPr>
        <p:spPr>
          <a:xfrm>
            <a:off x="4029294" y="4021745"/>
            <a:ext cx="226314" cy="226314"/>
          </a:xfrm>
          <a:prstGeom prst="ellipse">
            <a:avLst/>
          </a:prstGeom>
          <a:solidFill>
            <a:srgbClr val="0F1722"/>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89" name="Google Shape;489;p35"/>
          <p:cNvSpPr/>
          <p:nvPr/>
        </p:nvSpPr>
        <p:spPr>
          <a:xfrm>
            <a:off x="4029294" y="1820495"/>
            <a:ext cx="226314" cy="226314"/>
          </a:xfrm>
          <a:prstGeom prst="ellipse">
            <a:avLst/>
          </a:prstGeom>
          <a:solidFill>
            <a:srgbClr val="0F1722"/>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90" name="Google Shape;490;p35"/>
          <p:cNvSpPr/>
          <p:nvPr/>
        </p:nvSpPr>
        <p:spPr>
          <a:xfrm>
            <a:off x="4029294" y="2921120"/>
            <a:ext cx="226314" cy="226314"/>
          </a:xfrm>
          <a:prstGeom prst="ellipse">
            <a:avLst/>
          </a:prstGeom>
          <a:solidFill>
            <a:srgbClr val="0F1722"/>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491" name="Google Shape;491;p35"/>
          <p:cNvSpPr txBox="1"/>
          <p:nvPr>
            <p:ph idx="6" type="body"/>
          </p:nvPr>
        </p:nvSpPr>
        <p:spPr>
          <a:xfrm>
            <a:off x="4447681" y="1899336"/>
            <a:ext cx="2107943" cy="5691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92" name="Google Shape;492;p35"/>
          <p:cNvSpPr txBox="1"/>
          <p:nvPr>
            <p:ph idx="7" type="body"/>
          </p:nvPr>
        </p:nvSpPr>
        <p:spPr>
          <a:xfrm>
            <a:off x="4447681" y="1679832"/>
            <a:ext cx="2107943" cy="21950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93" name="Google Shape;493;p35"/>
          <p:cNvSpPr txBox="1"/>
          <p:nvPr>
            <p:ph idx="8" type="body"/>
          </p:nvPr>
        </p:nvSpPr>
        <p:spPr>
          <a:xfrm>
            <a:off x="4447681" y="2989190"/>
            <a:ext cx="2107943" cy="5691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94" name="Google Shape;494;p35"/>
          <p:cNvSpPr txBox="1"/>
          <p:nvPr>
            <p:ph idx="9" type="body"/>
          </p:nvPr>
        </p:nvSpPr>
        <p:spPr>
          <a:xfrm>
            <a:off x="4447681" y="2769686"/>
            <a:ext cx="2107943" cy="21950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95" name="Google Shape;495;p35"/>
          <p:cNvSpPr txBox="1"/>
          <p:nvPr>
            <p:ph idx="13" type="body"/>
          </p:nvPr>
        </p:nvSpPr>
        <p:spPr>
          <a:xfrm>
            <a:off x="4447681" y="4079045"/>
            <a:ext cx="2107943" cy="5691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96" name="Google Shape;496;p35"/>
          <p:cNvSpPr txBox="1"/>
          <p:nvPr>
            <p:ph idx="14" type="body"/>
          </p:nvPr>
        </p:nvSpPr>
        <p:spPr>
          <a:xfrm>
            <a:off x="4447681" y="3859541"/>
            <a:ext cx="2107943" cy="21950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497" name="Google Shape;497;p35"/>
          <p:cNvSpPr txBox="1"/>
          <p:nvPr>
            <p:ph idx="15" type="body"/>
          </p:nvPr>
        </p:nvSpPr>
        <p:spPr>
          <a:xfrm>
            <a:off x="1963713" y="1615175"/>
            <a:ext cx="1962159" cy="73380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8" name="Google Shape;498;p35"/>
          <p:cNvSpPr txBox="1"/>
          <p:nvPr>
            <p:ph idx="16" type="body"/>
          </p:nvPr>
        </p:nvSpPr>
        <p:spPr>
          <a:xfrm>
            <a:off x="1963713" y="2716099"/>
            <a:ext cx="1962159" cy="73380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9" name="Google Shape;499;p35"/>
          <p:cNvSpPr txBox="1"/>
          <p:nvPr>
            <p:ph idx="17" type="body"/>
          </p:nvPr>
        </p:nvSpPr>
        <p:spPr>
          <a:xfrm>
            <a:off x="1963713" y="3817022"/>
            <a:ext cx="1962159" cy="733806"/>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500" name="Shape 500"/>
        <p:cNvGrpSpPr/>
        <p:nvPr/>
      </p:nvGrpSpPr>
      <p:grpSpPr>
        <a:xfrm>
          <a:off x="0" y="0"/>
          <a:ext cx="0" cy="0"/>
          <a:chOff x="0" y="0"/>
          <a:chExt cx="0" cy="0"/>
        </a:xfrm>
      </p:grpSpPr>
      <p:sp>
        <p:nvSpPr>
          <p:cNvPr id="501" name="Google Shape;501;p36"/>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02" name="Google Shape;502;p36"/>
          <p:cNvSpPr txBox="1"/>
          <p:nvPr>
            <p:ph type="title"/>
          </p:nvPr>
        </p:nvSpPr>
        <p:spPr>
          <a:xfrm>
            <a:off x="602457" y="1695000"/>
            <a:ext cx="2933699" cy="88288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3" name="Google Shape;503;p36"/>
          <p:cNvSpPr txBox="1"/>
          <p:nvPr>
            <p:ph idx="1" type="body"/>
          </p:nvPr>
        </p:nvSpPr>
        <p:spPr>
          <a:xfrm>
            <a:off x="620078" y="2917727"/>
            <a:ext cx="2456597" cy="6615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04" name="Google Shape;504;p36"/>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5" name="Google Shape;505;p36"/>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6" name="Google Shape;506;p36"/>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507" name="Google Shape;507;p36"/>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508" name="Google Shape;508;p36"/>
          <p:cNvGrpSpPr/>
          <p:nvPr/>
        </p:nvGrpSpPr>
        <p:grpSpPr>
          <a:xfrm>
            <a:off x="0" y="2699053"/>
            <a:ext cx="2823567" cy="75600"/>
            <a:chOff x="-1228304" y="3240138"/>
            <a:chExt cx="3764756" cy="100800"/>
          </a:xfrm>
        </p:grpSpPr>
        <p:cxnSp>
          <p:nvCxnSpPr>
            <p:cNvPr id="509" name="Google Shape;509;p36"/>
            <p:cNvCxnSpPr/>
            <p:nvPr/>
          </p:nvCxnSpPr>
          <p:spPr>
            <a:xfrm>
              <a:off x="-1228304" y="3290538"/>
              <a:ext cx="3672000" cy="0"/>
            </a:xfrm>
            <a:prstGeom prst="straightConnector1">
              <a:avLst/>
            </a:prstGeom>
            <a:noFill/>
            <a:ln cap="flat" cmpd="sng" w="9525">
              <a:solidFill>
                <a:srgbClr val="7F7F7F"/>
              </a:solidFill>
              <a:prstDash val="solid"/>
              <a:miter lim="800000"/>
              <a:headEnd len="sm" w="sm" type="none"/>
              <a:tailEnd len="sm" w="sm" type="none"/>
            </a:ln>
          </p:spPr>
        </p:cxnSp>
        <p:sp>
          <p:nvSpPr>
            <p:cNvPr id="510" name="Google Shape;510;p36"/>
            <p:cNvSpPr/>
            <p:nvPr/>
          </p:nvSpPr>
          <p:spPr>
            <a:xfrm>
              <a:off x="2435652" y="3240138"/>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511" name="Google Shape;511;p36"/>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512" name="Google Shape;512;p36"/>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513" name="Google Shape;513;p36"/>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514" name="Google Shape;514;p36"/>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ontent Layout">
  <p:cSld name="Team Content Layout">
    <p:spTree>
      <p:nvGrpSpPr>
        <p:cNvPr id="515" name="Shape 515"/>
        <p:cNvGrpSpPr/>
        <p:nvPr/>
      </p:nvGrpSpPr>
      <p:grpSpPr>
        <a:xfrm>
          <a:off x="0" y="0"/>
          <a:ext cx="0" cy="0"/>
          <a:chOff x="0" y="0"/>
          <a:chExt cx="0" cy="0"/>
        </a:xfrm>
      </p:grpSpPr>
      <p:sp>
        <p:nvSpPr>
          <p:cNvPr id="516" name="Google Shape;516;p37"/>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17" name="Google Shape;517;p37"/>
          <p:cNvSpPr txBox="1"/>
          <p:nvPr>
            <p:ph type="title"/>
          </p:nvPr>
        </p:nvSpPr>
        <p:spPr>
          <a:xfrm>
            <a:off x="602458" y="1206392"/>
            <a:ext cx="2121149" cy="96512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8" name="Google Shape;518;p37"/>
          <p:cNvSpPr txBox="1"/>
          <p:nvPr>
            <p:ph idx="1" type="body"/>
          </p:nvPr>
        </p:nvSpPr>
        <p:spPr>
          <a:xfrm>
            <a:off x="620078" y="2433425"/>
            <a:ext cx="2121149" cy="157360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19" name="Google Shape;519;p37"/>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0" name="Google Shape;520;p37"/>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1" name="Google Shape;521;p37"/>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522" name="Google Shape;522;p37"/>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523" name="Google Shape;523;p37"/>
          <p:cNvGrpSpPr/>
          <p:nvPr/>
        </p:nvGrpSpPr>
        <p:grpSpPr>
          <a:xfrm>
            <a:off x="0" y="2245461"/>
            <a:ext cx="1693536" cy="75600"/>
            <a:chOff x="0" y="3240138"/>
            <a:chExt cx="2258048" cy="100800"/>
          </a:xfrm>
        </p:grpSpPr>
        <p:cxnSp>
          <p:nvCxnSpPr>
            <p:cNvPr id="524" name="Google Shape;524;p37"/>
            <p:cNvCxnSpPr/>
            <p:nvPr/>
          </p:nvCxnSpPr>
          <p:spPr>
            <a:xfrm>
              <a:off x="0" y="3290538"/>
              <a:ext cx="2160000" cy="0"/>
            </a:xfrm>
            <a:prstGeom prst="straightConnector1">
              <a:avLst/>
            </a:prstGeom>
            <a:noFill/>
            <a:ln cap="flat" cmpd="sng" w="9525">
              <a:solidFill>
                <a:srgbClr val="7F7F7F"/>
              </a:solidFill>
              <a:prstDash val="solid"/>
              <a:miter lim="800000"/>
              <a:headEnd len="sm" w="sm" type="none"/>
              <a:tailEnd len="sm" w="sm" type="none"/>
            </a:ln>
          </p:spPr>
        </p:cxnSp>
        <p:sp>
          <p:nvSpPr>
            <p:cNvPr id="525" name="Google Shape;525;p37"/>
            <p:cNvSpPr/>
            <p:nvPr/>
          </p:nvSpPr>
          <p:spPr>
            <a:xfrm>
              <a:off x="2157248" y="3240138"/>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526" name="Google Shape;526;p37"/>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527" name="Google Shape;527;p37"/>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528" name="Google Shape;528;p37"/>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529" name="Google Shape;529;p37"/>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530" name="Google Shape;530;p37"/>
          <p:cNvSpPr txBox="1"/>
          <p:nvPr>
            <p:ph idx="3" type="body"/>
          </p:nvPr>
        </p:nvSpPr>
        <p:spPr>
          <a:xfrm>
            <a:off x="3096463" y="3266274"/>
            <a:ext cx="1549908" cy="9607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31" name="Google Shape;531;p37"/>
          <p:cNvSpPr txBox="1"/>
          <p:nvPr>
            <p:ph idx="4" type="body"/>
          </p:nvPr>
        </p:nvSpPr>
        <p:spPr>
          <a:xfrm>
            <a:off x="3096462" y="3032123"/>
            <a:ext cx="1549908" cy="212243"/>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500"/>
              </a:spcBef>
              <a:spcAft>
                <a:spcPts val="0"/>
              </a:spcAft>
              <a:buClr>
                <a:schemeClr val="dk1"/>
              </a:buClr>
              <a:buSzPts val="1200"/>
              <a:buFont typeface="Courier New"/>
              <a:buNone/>
              <a:defRPr b="0"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32" name="Google Shape;532;p37"/>
          <p:cNvSpPr txBox="1"/>
          <p:nvPr>
            <p:ph idx="5" type="body"/>
          </p:nvPr>
        </p:nvSpPr>
        <p:spPr>
          <a:xfrm>
            <a:off x="3096462" y="2571749"/>
            <a:ext cx="1549908" cy="461714"/>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33" name="Google Shape;533;p37"/>
          <p:cNvSpPr/>
          <p:nvPr>
            <p:ph idx="6" type="pic"/>
          </p:nvPr>
        </p:nvSpPr>
        <p:spPr>
          <a:xfrm>
            <a:off x="3097554" y="884882"/>
            <a:ext cx="1549908" cy="1549908"/>
          </a:xfrm>
          <a:prstGeom prst="ellipse">
            <a:avLst/>
          </a:prstGeom>
          <a:noFill/>
          <a:ln cap="flat" cmpd="sng" w="12700">
            <a:solidFill>
              <a:schemeClr val="dk2"/>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534" name="Google Shape;534;p37"/>
          <p:cNvSpPr/>
          <p:nvPr>
            <p:ph idx="7" type="pic"/>
          </p:nvPr>
        </p:nvSpPr>
        <p:spPr>
          <a:xfrm>
            <a:off x="6846054" y="884882"/>
            <a:ext cx="1549908" cy="1549908"/>
          </a:xfrm>
          <a:prstGeom prst="ellipse">
            <a:avLst/>
          </a:prstGeom>
          <a:noFill/>
          <a:ln cap="flat" cmpd="sng" w="12700">
            <a:solidFill>
              <a:schemeClr val="dk2"/>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535" name="Google Shape;535;p37"/>
          <p:cNvSpPr/>
          <p:nvPr>
            <p:ph idx="8" type="pic"/>
          </p:nvPr>
        </p:nvSpPr>
        <p:spPr>
          <a:xfrm>
            <a:off x="4971804" y="884882"/>
            <a:ext cx="1549908" cy="1549908"/>
          </a:xfrm>
          <a:prstGeom prst="ellipse">
            <a:avLst/>
          </a:prstGeom>
          <a:noFill/>
          <a:ln cap="flat" cmpd="sng" w="12700">
            <a:solidFill>
              <a:schemeClr val="dk2"/>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536" name="Google Shape;536;p37"/>
          <p:cNvSpPr txBox="1"/>
          <p:nvPr>
            <p:ph idx="9" type="body"/>
          </p:nvPr>
        </p:nvSpPr>
        <p:spPr>
          <a:xfrm>
            <a:off x="6845286" y="3266274"/>
            <a:ext cx="1549800" cy="9607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37" name="Google Shape;537;p37"/>
          <p:cNvSpPr txBox="1"/>
          <p:nvPr>
            <p:ph idx="13" type="body"/>
          </p:nvPr>
        </p:nvSpPr>
        <p:spPr>
          <a:xfrm>
            <a:off x="6845285" y="3032123"/>
            <a:ext cx="1549800" cy="212243"/>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500"/>
              </a:spcBef>
              <a:spcAft>
                <a:spcPts val="0"/>
              </a:spcAft>
              <a:buClr>
                <a:schemeClr val="dk1"/>
              </a:buClr>
              <a:buSzPts val="1200"/>
              <a:buFont typeface="Courier New"/>
              <a:buNone/>
              <a:defRPr b="0"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38" name="Google Shape;538;p37"/>
          <p:cNvSpPr txBox="1"/>
          <p:nvPr>
            <p:ph idx="14" type="body"/>
          </p:nvPr>
        </p:nvSpPr>
        <p:spPr>
          <a:xfrm>
            <a:off x="6845285" y="2571749"/>
            <a:ext cx="1549800" cy="461714"/>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39" name="Google Shape;539;p37"/>
          <p:cNvSpPr txBox="1"/>
          <p:nvPr>
            <p:ph idx="15" type="body"/>
          </p:nvPr>
        </p:nvSpPr>
        <p:spPr>
          <a:xfrm>
            <a:off x="4971913" y="3266274"/>
            <a:ext cx="1549800" cy="9607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40" name="Google Shape;540;p37"/>
          <p:cNvSpPr txBox="1"/>
          <p:nvPr>
            <p:ph idx="16" type="body"/>
          </p:nvPr>
        </p:nvSpPr>
        <p:spPr>
          <a:xfrm>
            <a:off x="4971912" y="3032123"/>
            <a:ext cx="1549800" cy="212243"/>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500"/>
              </a:spcBef>
              <a:spcAft>
                <a:spcPts val="0"/>
              </a:spcAft>
              <a:buClr>
                <a:schemeClr val="dk1"/>
              </a:buClr>
              <a:buSzPts val="1200"/>
              <a:buFont typeface="Courier New"/>
              <a:buNone/>
              <a:defRPr b="0"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41" name="Google Shape;541;p37"/>
          <p:cNvSpPr txBox="1"/>
          <p:nvPr>
            <p:ph idx="17" type="body"/>
          </p:nvPr>
        </p:nvSpPr>
        <p:spPr>
          <a:xfrm>
            <a:off x="4970927" y="2571749"/>
            <a:ext cx="1549800" cy="461714"/>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cxnSp>
        <p:nvCxnSpPr>
          <p:cNvPr id="542" name="Google Shape;542;p37"/>
          <p:cNvCxnSpPr/>
          <p:nvPr/>
        </p:nvCxnSpPr>
        <p:spPr>
          <a:xfrm>
            <a:off x="4646370" y="1663387"/>
            <a:ext cx="324000" cy="0"/>
          </a:xfrm>
          <a:prstGeom prst="straightConnector1">
            <a:avLst/>
          </a:prstGeom>
          <a:noFill/>
          <a:ln cap="flat" cmpd="sng" w="9525">
            <a:solidFill>
              <a:srgbClr val="7F7F7F"/>
            </a:solidFill>
            <a:prstDash val="solid"/>
            <a:miter lim="800000"/>
            <a:headEnd len="sm" w="sm" type="none"/>
            <a:tailEnd len="sm" w="sm" type="none"/>
          </a:ln>
        </p:spPr>
      </p:cxnSp>
      <p:cxnSp>
        <p:nvCxnSpPr>
          <p:cNvPr id="543" name="Google Shape;543;p37"/>
          <p:cNvCxnSpPr/>
          <p:nvPr/>
        </p:nvCxnSpPr>
        <p:spPr>
          <a:xfrm>
            <a:off x="6527932" y="1662515"/>
            <a:ext cx="324000" cy="0"/>
          </a:xfrm>
          <a:prstGeom prst="straightConnector1">
            <a:avLst/>
          </a:prstGeom>
          <a:noFill/>
          <a:ln cap="flat" cmpd="sng" w="9525">
            <a:solidFill>
              <a:srgbClr val="7F7F7F"/>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ontent Layout Slide">
  <p:cSld name="Team Content Layout Slide">
    <p:spTree>
      <p:nvGrpSpPr>
        <p:cNvPr id="544" name="Shape 544"/>
        <p:cNvGrpSpPr/>
        <p:nvPr/>
      </p:nvGrpSpPr>
      <p:grpSpPr>
        <a:xfrm>
          <a:off x="0" y="0"/>
          <a:ext cx="0" cy="0"/>
          <a:chOff x="0" y="0"/>
          <a:chExt cx="0" cy="0"/>
        </a:xfrm>
      </p:grpSpPr>
      <p:sp>
        <p:nvSpPr>
          <p:cNvPr id="545" name="Google Shape;545;p38"/>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46" name="Google Shape;546;p38"/>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7" name="Google Shape;547;p38"/>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8" name="Google Shape;548;p38"/>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549" name="Google Shape;549;p38"/>
          <p:cNvSpPr txBox="1"/>
          <p:nvPr>
            <p:ph type="title"/>
          </p:nvPr>
        </p:nvSpPr>
        <p:spPr>
          <a:xfrm>
            <a:off x="3828197" y="530647"/>
            <a:ext cx="4733166" cy="426814"/>
          </a:xfrm>
          <a:prstGeom prst="rect">
            <a:avLst/>
          </a:prstGeom>
          <a:noFill/>
          <a:ln>
            <a:noFill/>
          </a:ln>
        </p:spPr>
        <p:txBody>
          <a:bodyPr anchorCtr="0" anchor="b" bIns="0" lIns="0" spcFirstLastPara="1" rIns="0" wrap="square" tIns="0">
            <a:noAutofit/>
          </a:bodyPr>
          <a:lstStyle>
            <a:lvl1pPr lvl="0" algn="r">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0" name="Google Shape;550;p38"/>
          <p:cNvSpPr txBox="1"/>
          <p:nvPr>
            <p:ph idx="1" type="body"/>
          </p:nvPr>
        </p:nvSpPr>
        <p:spPr>
          <a:xfrm>
            <a:off x="3828197" y="1219366"/>
            <a:ext cx="4717396" cy="426814"/>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51" name="Google Shape;551;p38"/>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552" name="Google Shape;552;p38"/>
          <p:cNvGrpSpPr/>
          <p:nvPr/>
        </p:nvGrpSpPr>
        <p:grpSpPr>
          <a:xfrm flipH="1">
            <a:off x="5546460" y="1031402"/>
            <a:ext cx="3597540" cy="75600"/>
            <a:chOff x="439494" y="3240138"/>
            <a:chExt cx="2994906" cy="100800"/>
          </a:xfrm>
        </p:grpSpPr>
        <p:cxnSp>
          <p:nvCxnSpPr>
            <p:cNvPr id="553" name="Google Shape;553;p38"/>
            <p:cNvCxnSpPr/>
            <p:nvPr/>
          </p:nvCxnSpPr>
          <p:spPr>
            <a:xfrm>
              <a:off x="439494" y="3290538"/>
              <a:ext cx="2944508" cy="0"/>
            </a:xfrm>
            <a:prstGeom prst="straightConnector1">
              <a:avLst/>
            </a:prstGeom>
            <a:noFill/>
            <a:ln cap="flat" cmpd="sng" w="9525">
              <a:solidFill>
                <a:srgbClr val="7F7F7F"/>
              </a:solidFill>
              <a:prstDash val="solid"/>
              <a:miter lim="800000"/>
              <a:headEnd len="sm" w="sm" type="none"/>
              <a:tailEnd len="sm" w="sm" type="none"/>
            </a:ln>
          </p:spPr>
        </p:cxnSp>
        <p:sp>
          <p:nvSpPr>
            <p:cNvPr id="554" name="Google Shape;554;p38"/>
            <p:cNvSpPr/>
            <p:nvPr/>
          </p:nvSpPr>
          <p:spPr>
            <a:xfrm>
              <a:off x="3368676" y="3240138"/>
              <a:ext cx="65724"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555" name="Google Shape;555;p38"/>
          <p:cNvSpPr txBox="1"/>
          <p:nvPr>
            <p:ph idx="3" type="body"/>
          </p:nvPr>
        </p:nvSpPr>
        <p:spPr>
          <a:xfrm>
            <a:off x="1469226" y="2529704"/>
            <a:ext cx="1723292" cy="24625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200"/>
              <a:buFont typeface="Courier New"/>
              <a:buNone/>
              <a:defRPr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cxnSp>
        <p:nvCxnSpPr>
          <p:cNvPr id="556" name="Google Shape;556;p38"/>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557" name="Google Shape;557;p38"/>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558" name="Google Shape;558;p38"/>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559" name="Google Shape;559;p38"/>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60" name="Google Shape;560;p38"/>
          <p:cNvSpPr txBox="1"/>
          <p:nvPr>
            <p:ph idx="4" type="body"/>
          </p:nvPr>
        </p:nvSpPr>
        <p:spPr>
          <a:xfrm>
            <a:off x="1469226" y="2220190"/>
            <a:ext cx="1723292" cy="24625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61" name="Google Shape;561;p38"/>
          <p:cNvSpPr/>
          <p:nvPr>
            <p:ph idx="5" type="pic"/>
          </p:nvPr>
        </p:nvSpPr>
        <p:spPr>
          <a:xfrm>
            <a:off x="541381" y="2073027"/>
            <a:ext cx="829818" cy="829817"/>
          </a:xfrm>
          <a:prstGeom prst="ellipse">
            <a:avLst/>
          </a:prstGeom>
          <a:noFill/>
          <a:ln cap="flat" cmpd="sng" w="12700">
            <a:solidFill>
              <a:srgbClr val="7F7F7F"/>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562" name="Google Shape;562;p38"/>
          <p:cNvCxnSpPr/>
          <p:nvPr/>
        </p:nvCxnSpPr>
        <p:spPr>
          <a:xfrm>
            <a:off x="0" y="2466447"/>
            <a:ext cx="540000" cy="0"/>
          </a:xfrm>
          <a:prstGeom prst="straightConnector1">
            <a:avLst/>
          </a:prstGeom>
          <a:noFill/>
          <a:ln cap="flat" cmpd="sng" w="9525">
            <a:solidFill>
              <a:schemeClr val="dk2"/>
            </a:solidFill>
            <a:prstDash val="solid"/>
            <a:miter lim="800000"/>
            <a:headEnd len="sm" w="sm" type="none"/>
            <a:tailEnd len="sm" w="sm" type="none"/>
          </a:ln>
        </p:spPr>
      </p:cxnSp>
      <p:sp>
        <p:nvSpPr>
          <p:cNvPr id="563" name="Google Shape;563;p38"/>
          <p:cNvSpPr txBox="1"/>
          <p:nvPr>
            <p:ph idx="6" type="body"/>
          </p:nvPr>
        </p:nvSpPr>
        <p:spPr>
          <a:xfrm>
            <a:off x="1467845" y="3600597"/>
            <a:ext cx="1723292" cy="24625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200"/>
              <a:buFont typeface="Courier New"/>
              <a:buNone/>
              <a:defRPr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64" name="Google Shape;564;p38"/>
          <p:cNvSpPr txBox="1"/>
          <p:nvPr>
            <p:ph idx="7" type="body"/>
          </p:nvPr>
        </p:nvSpPr>
        <p:spPr>
          <a:xfrm>
            <a:off x="1467845" y="3291083"/>
            <a:ext cx="1723292" cy="24625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65" name="Google Shape;565;p38"/>
          <p:cNvSpPr/>
          <p:nvPr>
            <p:ph idx="8" type="pic"/>
          </p:nvPr>
        </p:nvSpPr>
        <p:spPr>
          <a:xfrm>
            <a:off x="540000" y="3143920"/>
            <a:ext cx="829818" cy="829817"/>
          </a:xfrm>
          <a:prstGeom prst="ellipse">
            <a:avLst/>
          </a:prstGeom>
          <a:noFill/>
          <a:ln cap="flat" cmpd="sng" w="12700">
            <a:solidFill>
              <a:srgbClr val="7F7F7F"/>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566" name="Google Shape;566;p38"/>
          <p:cNvCxnSpPr/>
          <p:nvPr/>
        </p:nvCxnSpPr>
        <p:spPr>
          <a:xfrm rot="-5400000">
            <a:off x="833753" y="3021232"/>
            <a:ext cx="243000" cy="0"/>
          </a:xfrm>
          <a:prstGeom prst="straightConnector1">
            <a:avLst/>
          </a:prstGeom>
          <a:noFill/>
          <a:ln cap="flat" cmpd="sng" w="9525">
            <a:solidFill>
              <a:schemeClr val="dk2"/>
            </a:solidFill>
            <a:prstDash val="solid"/>
            <a:miter lim="800000"/>
            <a:headEnd len="sm" w="sm" type="none"/>
            <a:tailEnd len="sm" w="sm" type="none"/>
          </a:ln>
        </p:spPr>
      </p:cxnSp>
      <p:sp>
        <p:nvSpPr>
          <p:cNvPr id="567" name="Google Shape;567;p38"/>
          <p:cNvSpPr txBox="1"/>
          <p:nvPr>
            <p:ph idx="9" type="body"/>
          </p:nvPr>
        </p:nvSpPr>
        <p:spPr>
          <a:xfrm>
            <a:off x="4281532" y="2529704"/>
            <a:ext cx="1723292" cy="24625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200"/>
              <a:buFont typeface="Courier New"/>
              <a:buNone/>
              <a:defRPr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68" name="Google Shape;568;p38"/>
          <p:cNvSpPr txBox="1"/>
          <p:nvPr>
            <p:ph idx="13" type="body"/>
          </p:nvPr>
        </p:nvSpPr>
        <p:spPr>
          <a:xfrm>
            <a:off x="4281532" y="2220190"/>
            <a:ext cx="1723292" cy="24625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69" name="Google Shape;569;p38"/>
          <p:cNvSpPr txBox="1"/>
          <p:nvPr>
            <p:ph idx="14" type="body"/>
          </p:nvPr>
        </p:nvSpPr>
        <p:spPr>
          <a:xfrm>
            <a:off x="4278434" y="3600597"/>
            <a:ext cx="1723292" cy="24625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200"/>
              <a:buFont typeface="Courier New"/>
              <a:buNone/>
              <a:defRPr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70" name="Google Shape;570;p38"/>
          <p:cNvSpPr txBox="1"/>
          <p:nvPr>
            <p:ph idx="15" type="body"/>
          </p:nvPr>
        </p:nvSpPr>
        <p:spPr>
          <a:xfrm>
            <a:off x="4278434" y="3291083"/>
            <a:ext cx="1723292" cy="24625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71" name="Google Shape;571;p38"/>
          <p:cNvSpPr txBox="1"/>
          <p:nvPr>
            <p:ph idx="16" type="body"/>
          </p:nvPr>
        </p:nvSpPr>
        <p:spPr>
          <a:xfrm>
            <a:off x="7090403" y="2529704"/>
            <a:ext cx="1723292" cy="24625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200"/>
              <a:buFont typeface="Courier New"/>
              <a:buNone/>
              <a:defRPr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72" name="Google Shape;572;p38"/>
          <p:cNvSpPr txBox="1"/>
          <p:nvPr>
            <p:ph idx="17" type="body"/>
          </p:nvPr>
        </p:nvSpPr>
        <p:spPr>
          <a:xfrm>
            <a:off x="7090403" y="2220190"/>
            <a:ext cx="1723292" cy="24625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73" name="Google Shape;573;p38"/>
          <p:cNvSpPr txBox="1"/>
          <p:nvPr>
            <p:ph idx="18" type="body"/>
          </p:nvPr>
        </p:nvSpPr>
        <p:spPr>
          <a:xfrm>
            <a:off x="7089022" y="3600597"/>
            <a:ext cx="1723292" cy="24625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200"/>
              <a:buFont typeface="Courier New"/>
              <a:buNone/>
              <a:defRPr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74" name="Google Shape;574;p38"/>
          <p:cNvSpPr txBox="1"/>
          <p:nvPr>
            <p:ph idx="19" type="body"/>
          </p:nvPr>
        </p:nvSpPr>
        <p:spPr>
          <a:xfrm>
            <a:off x="7089022" y="3291083"/>
            <a:ext cx="1723292" cy="24625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cxnSp>
        <p:nvCxnSpPr>
          <p:cNvPr id="575" name="Google Shape;575;p38"/>
          <p:cNvCxnSpPr/>
          <p:nvPr/>
        </p:nvCxnSpPr>
        <p:spPr>
          <a:xfrm rot="-5400000">
            <a:off x="2648885" y="4023000"/>
            <a:ext cx="2241000" cy="0"/>
          </a:xfrm>
          <a:prstGeom prst="straightConnector1">
            <a:avLst/>
          </a:prstGeom>
          <a:noFill/>
          <a:ln cap="flat" cmpd="sng" w="9525">
            <a:solidFill>
              <a:schemeClr val="dk2"/>
            </a:solidFill>
            <a:prstDash val="solid"/>
            <a:miter lim="800000"/>
            <a:headEnd len="sm" w="sm" type="none"/>
            <a:tailEnd len="sm" w="sm" type="none"/>
          </a:ln>
        </p:spPr>
      </p:cxnSp>
      <p:cxnSp>
        <p:nvCxnSpPr>
          <p:cNvPr id="576" name="Google Shape;576;p38"/>
          <p:cNvCxnSpPr/>
          <p:nvPr/>
        </p:nvCxnSpPr>
        <p:spPr>
          <a:xfrm rot="-5400000">
            <a:off x="5455645" y="4022999"/>
            <a:ext cx="2241000" cy="0"/>
          </a:xfrm>
          <a:prstGeom prst="straightConnector1">
            <a:avLst/>
          </a:prstGeom>
          <a:noFill/>
          <a:ln cap="flat" cmpd="sng" w="9525">
            <a:solidFill>
              <a:schemeClr val="dk2"/>
            </a:solidFill>
            <a:prstDash val="solid"/>
            <a:miter lim="800000"/>
            <a:headEnd len="sm" w="sm" type="none"/>
            <a:tailEnd len="sm" w="sm" type="none"/>
          </a:ln>
        </p:spPr>
      </p:cxnSp>
      <p:sp>
        <p:nvSpPr>
          <p:cNvPr id="577" name="Google Shape;577;p38"/>
          <p:cNvSpPr/>
          <p:nvPr>
            <p:ph idx="20" type="pic"/>
          </p:nvPr>
        </p:nvSpPr>
        <p:spPr>
          <a:xfrm>
            <a:off x="3350588" y="3143920"/>
            <a:ext cx="829818" cy="829817"/>
          </a:xfrm>
          <a:prstGeom prst="ellipse">
            <a:avLst/>
          </a:prstGeom>
          <a:solidFill>
            <a:srgbClr val="0F1722"/>
          </a:solidFill>
          <a:ln cap="flat" cmpd="sng" w="12700">
            <a:solidFill>
              <a:srgbClr val="7F7F7F"/>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578" name="Google Shape;578;p38"/>
          <p:cNvSpPr/>
          <p:nvPr>
            <p:ph idx="21" type="pic"/>
          </p:nvPr>
        </p:nvSpPr>
        <p:spPr>
          <a:xfrm>
            <a:off x="6161177" y="3143920"/>
            <a:ext cx="829818" cy="829817"/>
          </a:xfrm>
          <a:prstGeom prst="ellipse">
            <a:avLst/>
          </a:prstGeom>
          <a:solidFill>
            <a:srgbClr val="0F1722"/>
          </a:solidFill>
          <a:ln cap="flat" cmpd="sng" w="12700">
            <a:solidFill>
              <a:srgbClr val="7F7F7F"/>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579" name="Google Shape;579;p38"/>
          <p:cNvSpPr/>
          <p:nvPr>
            <p:ph idx="22" type="pic"/>
          </p:nvPr>
        </p:nvSpPr>
        <p:spPr>
          <a:xfrm>
            <a:off x="3351969" y="2073027"/>
            <a:ext cx="829818" cy="829817"/>
          </a:xfrm>
          <a:prstGeom prst="ellipse">
            <a:avLst/>
          </a:prstGeom>
          <a:solidFill>
            <a:srgbClr val="0F1722"/>
          </a:solidFill>
          <a:ln cap="flat" cmpd="sng" w="12700">
            <a:solidFill>
              <a:srgbClr val="7F7F7F"/>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580" name="Google Shape;580;p38"/>
          <p:cNvSpPr/>
          <p:nvPr>
            <p:ph idx="23" type="pic"/>
          </p:nvPr>
        </p:nvSpPr>
        <p:spPr>
          <a:xfrm>
            <a:off x="6162557" y="2073027"/>
            <a:ext cx="829818" cy="829817"/>
          </a:xfrm>
          <a:prstGeom prst="ellipse">
            <a:avLst/>
          </a:prstGeom>
          <a:solidFill>
            <a:srgbClr val="0F1722"/>
          </a:solidFill>
          <a:ln cap="flat" cmpd="sng" w="12700">
            <a:solidFill>
              <a:srgbClr val="7F7F7F"/>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Layout">
  <p:cSld name="Pie Chart Layout">
    <p:spTree>
      <p:nvGrpSpPr>
        <p:cNvPr id="581" name="Shape 581"/>
        <p:cNvGrpSpPr/>
        <p:nvPr/>
      </p:nvGrpSpPr>
      <p:grpSpPr>
        <a:xfrm>
          <a:off x="0" y="0"/>
          <a:ext cx="0" cy="0"/>
          <a:chOff x="0" y="0"/>
          <a:chExt cx="0" cy="0"/>
        </a:xfrm>
      </p:grpSpPr>
      <p:sp>
        <p:nvSpPr>
          <p:cNvPr id="582" name="Google Shape;582;p39"/>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583" name="Google Shape;583;p39"/>
          <p:cNvSpPr txBox="1"/>
          <p:nvPr>
            <p:ph type="title"/>
          </p:nvPr>
        </p:nvSpPr>
        <p:spPr>
          <a:xfrm>
            <a:off x="602457" y="1096481"/>
            <a:ext cx="3348037" cy="88288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4" name="Google Shape;584;p39"/>
          <p:cNvSpPr txBox="1"/>
          <p:nvPr>
            <p:ph idx="1" type="body"/>
          </p:nvPr>
        </p:nvSpPr>
        <p:spPr>
          <a:xfrm>
            <a:off x="620078" y="2319207"/>
            <a:ext cx="3332374" cy="7566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585" name="Google Shape;585;p39"/>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6" name="Google Shape;586;p39"/>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7" name="Google Shape;587;p39"/>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588" name="Google Shape;588;p39"/>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589" name="Google Shape;589;p39"/>
          <p:cNvGrpSpPr/>
          <p:nvPr/>
        </p:nvGrpSpPr>
        <p:grpSpPr>
          <a:xfrm>
            <a:off x="0" y="2108323"/>
            <a:ext cx="2361864" cy="75600"/>
            <a:chOff x="-1228304" y="3250524"/>
            <a:chExt cx="3149152" cy="100800"/>
          </a:xfrm>
        </p:grpSpPr>
        <p:cxnSp>
          <p:nvCxnSpPr>
            <p:cNvPr id="590" name="Google Shape;590;p39"/>
            <p:cNvCxnSpPr/>
            <p:nvPr/>
          </p:nvCxnSpPr>
          <p:spPr>
            <a:xfrm>
              <a:off x="-1228304" y="3290538"/>
              <a:ext cx="3096000" cy="0"/>
            </a:xfrm>
            <a:prstGeom prst="straightConnector1">
              <a:avLst/>
            </a:prstGeom>
            <a:noFill/>
            <a:ln cap="flat" cmpd="sng" w="9525">
              <a:solidFill>
                <a:srgbClr val="7F7F7F"/>
              </a:solidFill>
              <a:prstDash val="solid"/>
              <a:miter lim="800000"/>
              <a:headEnd len="sm" w="sm" type="none"/>
              <a:tailEnd len="sm" w="sm" type="none"/>
            </a:ln>
          </p:spPr>
        </p:cxnSp>
        <p:sp>
          <p:nvSpPr>
            <p:cNvPr id="591" name="Google Shape;591;p39"/>
            <p:cNvSpPr/>
            <p:nvPr/>
          </p:nvSpPr>
          <p:spPr>
            <a:xfrm>
              <a:off x="1820048" y="3250524"/>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592" name="Google Shape;592;p39"/>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593" name="Google Shape;593;p39"/>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594" name="Google Shape;594;p39"/>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595" name="Google Shape;595;p39"/>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596" name="Google Shape;596;p39"/>
          <p:cNvSpPr txBox="1"/>
          <p:nvPr>
            <p:ph idx="3" type="body"/>
          </p:nvPr>
        </p:nvSpPr>
        <p:spPr>
          <a:xfrm>
            <a:off x="947078" y="3103958"/>
            <a:ext cx="962920" cy="26220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lt2"/>
              </a:buClr>
              <a:buSzPts val="1400"/>
              <a:buNone/>
              <a:defRPr b="1" i="0" sz="14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97" name="Google Shape;597;p39"/>
          <p:cNvSpPr txBox="1"/>
          <p:nvPr>
            <p:ph idx="4" type="body"/>
          </p:nvPr>
        </p:nvSpPr>
        <p:spPr>
          <a:xfrm>
            <a:off x="947077" y="3374979"/>
            <a:ext cx="964396" cy="18470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100"/>
              <a:buNone/>
              <a:defRPr b="0" i="1" sz="11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98" name="Google Shape;598;p39"/>
          <p:cNvSpPr txBox="1"/>
          <p:nvPr>
            <p:ph idx="5" type="body"/>
          </p:nvPr>
        </p:nvSpPr>
        <p:spPr>
          <a:xfrm>
            <a:off x="2394851" y="3103958"/>
            <a:ext cx="962920" cy="26220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lt2"/>
              </a:buClr>
              <a:buSzPts val="1400"/>
              <a:buNone/>
              <a:defRPr b="1" i="0" sz="14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99" name="Google Shape;599;p39"/>
          <p:cNvSpPr txBox="1"/>
          <p:nvPr>
            <p:ph idx="6" type="body"/>
          </p:nvPr>
        </p:nvSpPr>
        <p:spPr>
          <a:xfrm>
            <a:off x="2394850" y="3374979"/>
            <a:ext cx="964396" cy="18470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100"/>
              <a:buNone/>
              <a:defRPr b="0" i="1" sz="11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00" name="Google Shape;600;p39"/>
          <p:cNvSpPr txBox="1"/>
          <p:nvPr>
            <p:ph idx="7" type="body"/>
          </p:nvPr>
        </p:nvSpPr>
        <p:spPr>
          <a:xfrm>
            <a:off x="3842624" y="3106721"/>
            <a:ext cx="962920" cy="26220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lt2"/>
              </a:buClr>
              <a:buSzPts val="1400"/>
              <a:buNone/>
              <a:defRPr b="1" i="0" sz="14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01" name="Google Shape;601;p39"/>
          <p:cNvSpPr txBox="1"/>
          <p:nvPr>
            <p:ph idx="8" type="body"/>
          </p:nvPr>
        </p:nvSpPr>
        <p:spPr>
          <a:xfrm>
            <a:off x="3842624" y="3377741"/>
            <a:ext cx="964396" cy="18470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100"/>
              <a:buNone/>
              <a:defRPr b="0" i="1" sz="11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02" name="Google Shape;602;p39"/>
          <p:cNvSpPr txBox="1"/>
          <p:nvPr>
            <p:ph idx="9" type="body"/>
          </p:nvPr>
        </p:nvSpPr>
        <p:spPr>
          <a:xfrm>
            <a:off x="947078" y="3620063"/>
            <a:ext cx="962920" cy="26220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lt2"/>
              </a:buClr>
              <a:buSzPts val="1400"/>
              <a:buNone/>
              <a:defRPr b="1" i="0" sz="14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03" name="Google Shape;603;p39"/>
          <p:cNvSpPr txBox="1"/>
          <p:nvPr>
            <p:ph idx="13" type="body"/>
          </p:nvPr>
        </p:nvSpPr>
        <p:spPr>
          <a:xfrm>
            <a:off x="947077" y="3891083"/>
            <a:ext cx="964396" cy="18470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100"/>
              <a:buNone/>
              <a:defRPr b="0" i="1" sz="11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04" name="Google Shape;604;p39"/>
          <p:cNvSpPr txBox="1"/>
          <p:nvPr>
            <p:ph idx="14" type="body"/>
          </p:nvPr>
        </p:nvSpPr>
        <p:spPr>
          <a:xfrm>
            <a:off x="2394851" y="3620063"/>
            <a:ext cx="962920" cy="26220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lt2"/>
              </a:buClr>
              <a:buSzPts val="1400"/>
              <a:buNone/>
              <a:defRPr b="1" i="0" sz="14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05" name="Google Shape;605;p39"/>
          <p:cNvSpPr txBox="1"/>
          <p:nvPr>
            <p:ph idx="15" type="body"/>
          </p:nvPr>
        </p:nvSpPr>
        <p:spPr>
          <a:xfrm>
            <a:off x="2394850" y="3891083"/>
            <a:ext cx="964396" cy="18470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100"/>
              <a:buNone/>
              <a:defRPr b="0" i="1" sz="11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06" name="Google Shape;606;p39"/>
          <p:cNvSpPr txBox="1"/>
          <p:nvPr>
            <p:ph idx="16" type="body"/>
          </p:nvPr>
        </p:nvSpPr>
        <p:spPr>
          <a:xfrm>
            <a:off x="3842624" y="3622825"/>
            <a:ext cx="962920" cy="26220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lt2"/>
              </a:buClr>
              <a:buSzPts val="1400"/>
              <a:buNone/>
              <a:defRPr b="1" i="0" sz="14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07" name="Google Shape;607;p39"/>
          <p:cNvSpPr txBox="1"/>
          <p:nvPr>
            <p:ph idx="17" type="body"/>
          </p:nvPr>
        </p:nvSpPr>
        <p:spPr>
          <a:xfrm>
            <a:off x="3842624" y="3893846"/>
            <a:ext cx="964396" cy="18470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Clr>
                <a:schemeClr val="dk1"/>
              </a:buClr>
              <a:buSzPts val="1100"/>
              <a:buNone/>
              <a:defRPr b="0" i="1" sz="11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08" name="Google Shape;608;p39"/>
          <p:cNvSpPr/>
          <p:nvPr/>
        </p:nvSpPr>
        <p:spPr>
          <a:xfrm>
            <a:off x="593219" y="3193988"/>
            <a:ext cx="288036" cy="288036"/>
          </a:xfrm>
          <a:prstGeom prst="ellipse">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09" name="Google Shape;609;p39"/>
          <p:cNvSpPr/>
          <p:nvPr/>
        </p:nvSpPr>
        <p:spPr>
          <a:xfrm>
            <a:off x="593219" y="3723808"/>
            <a:ext cx="288036" cy="288036"/>
          </a:xfrm>
          <a:prstGeom prst="ellipse">
            <a:avLst/>
          </a:prstGeom>
          <a:solidFill>
            <a:srgbClr val="225B5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10" name="Google Shape;610;p39"/>
          <p:cNvSpPr/>
          <p:nvPr/>
        </p:nvSpPr>
        <p:spPr>
          <a:xfrm>
            <a:off x="2043913" y="3196487"/>
            <a:ext cx="288036" cy="288036"/>
          </a:xfrm>
          <a:prstGeom prst="ellipse">
            <a:avLst/>
          </a:prstGeom>
          <a:solidFill>
            <a:srgbClr val="7DFFF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11" name="Google Shape;611;p39"/>
          <p:cNvSpPr/>
          <p:nvPr/>
        </p:nvSpPr>
        <p:spPr>
          <a:xfrm>
            <a:off x="2043913" y="3726307"/>
            <a:ext cx="288036" cy="288036"/>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12" name="Google Shape;612;p39"/>
          <p:cNvSpPr/>
          <p:nvPr/>
        </p:nvSpPr>
        <p:spPr>
          <a:xfrm>
            <a:off x="3495242" y="3193386"/>
            <a:ext cx="288036" cy="288036"/>
          </a:xfrm>
          <a:prstGeom prst="ellipse">
            <a:avLst/>
          </a:prstGeom>
          <a:solidFill>
            <a:srgbClr val="B5316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13" name="Google Shape;613;p39"/>
          <p:cNvSpPr/>
          <p:nvPr/>
        </p:nvSpPr>
        <p:spPr>
          <a:xfrm>
            <a:off x="3495242" y="3723206"/>
            <a:ext cx="288036" cy="288036"/>
          </a:xfrm>
          <a:prstGeom prst="ellipse">
            <a:avLst/>
          </a:prstGeom>
          <a:solidFill>
            <a:srgbClr val="C499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14" name="Google Shape;614;p39"/>
          <p:cNvSpPr/>
          <p:nvPr>
            <p:ph idx="18" type="chart"/>
          </p:nvPr>
        </p:nvSpPr>
        <p:spPr>
          <a:xfrm>
            <a:off x="5193506" y="645319"/>
            <a:ext cx="3362325" cy="3430191"/>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615" name="Google Shape;615;p39"/>
          <p:cNvSpPr/>
          <p:nvPr/>
        </p:nvSpPr>
        <p:spPr>
          <a:xfrm>
            <a:off x="5179218" y="679252"/>
            <a:ext cx="3362325" cy="3362325"/>
          </a:xfrm>
          <a:prstGeom prst="ellipse">
            <a:avLst/>
          </a:prstGeom>
          <a:noFill/>
          <a:ln cap="flat" cmpd="sng" w="9525">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16" name="Google Shape;616;p39"/>
          <p:cNvSpPr/>
          <p:nvPr/>
        </p:nvSpPr>
        <p:spPr>
          <a:xfrm>
            <a:off x="6221068" y="1721101"/>
            <a:ext cx="1278626" cy="1278626"/>
          </a:xfrm>
          <a:prstGeom prst="ellipse">
            <a:avLst/>
          </a:prstGeom>
          <a:noFill/>
          <a:ln cap="flat" cmpd="sng" w="9525">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617" name="Google Shape;617;p39"/>
          <p:cNvCxnSpPr/>
          <p:nvPr/>
        </p:nvCxnSpPr>
        <p:spPr>
          <a:xfrm rot="-5400000">
            <a:off x="6506636" y="337500"/>
            <a:ext cx="675000" cy="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ontent Layout">
  <p:cSld name="Image and Content Layout">
    <p:spTree>
      <p:nvGrpSpPr>
        <p:cNvPr id="618" name="Shape 618"/>
        <p:cNvGrpSpPr/>
        <p:nvPr/>
      </p:nvGrpSpPr>
      <p:grpSpPr>
        <a:xfrm>
          <a:off x="0" y="0"/>
          <a:ext cx="0" cy="0"/>
          <a:chOff x="0" y="0"/>
          <a:chExt cx="0" cy="0"/>
        </a:xfrm>
      </p:grpSpPr>
      <p:sp>
        <p:nvSpPr>
          <p:cNvPr id="619" name="Google Shape;619;p40"/>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20" name="Google Shape;620;p40"/>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1" name="Google Shape;621;p40"/>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2" name="Google Shape;622;p40"/>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623" name="Google Shape;623;p40"/>
          <p:cNvSpPr txBox="1"/>
          <p:nvPr>
            <p:ph type="title"/>
          </p:nvPr>
        </p:nvSpPr>
        <p:spPr>
          <a:xfrm>
            <a:off x="5170943" y="1058432"/>
            <a:ext cx="3370600" cy="603253"/>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4" name="Google Shape;624;p40"/>
          <p:cNvSpPr txBox="1"/>
          <p:nvPr>
            <p:ph idx="1" type="body"/>
          </p:nvPr>
        </p:nvSpPr>
        <p:spPr>
          <a:xfrm>
            <a:off x="5170943" y="1923590"/>
            <a:ext cx="3354831" cy="42681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625" name="Google Shape;625;p40"/>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626" name="Google Shape;626;p40"/>
          <p:cNvGrpSpPr/>
          <p:nvPr/>
        </p:nvGrpSpPr>
        <p:grpSpPr>
          <a:xfrm flipH="1">
            <a:off x="5193506" y="1735626"/>
            <a:ext cx="3950494" cy="75600"/>
            <a:chOff x="0" y="3240138"/>
            <a:chExt cx="3434400" cy="100800"/>
          </a:xfrm>
        </p:grpSpPr>
        <p:cxnSp>
          <p:nvCxnSpPr>
            <p:cNvPr id="627" name="Google Shape;627;p40"/>
            <p:cNvCxnSpPr/>
            <p:nvPr/>
          </p:nvCxnSpPr>
          <p:spPr>
            <a:xfrm>
              <a:off x="0" y="3290538"/>
              <a:ext cx="3384000" cy="0"/>
            </a:xfrm>
            <a:prstGeom prst="straightConnector1">
              <a:avLst/>
            </a:prstGeom>
            <a:noFill/>
            <a:ln cap="flat" cmpd="sng" w="9525">
              <a:solidFill>
                <a:srgbClr val="7F7F7F"/>
              </a:solidFill>
              <a:prstDash val="solid"/>
              <a:miter lim="800000"/>
              <a:headEnd len="sm" w="sm" type="none"/>
              <a:tailEnd len="sm" w="sm" type="none"/>
            </a:ln>
          </p:spPr>
        </p:cxnSp>
        <p:sp>
          <p:nvSpPr>
            <p:cNvPr id="628" name="Google Shape;628;p40"/>
            <p:cNvSpPr/>
            <p:nvPr/>
          </p:nvSpPr>
          <p:spPr>
            <a:xfrm>
              <a:off x="3368676" y="3240138"/>
              <a:ext cx="65724"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629" name="Google Shape;629;p40"/>
          <p:cNvSpPr txBox="1"/>
          <p:nvPr>
            <p:ph idx="3" type="body"/>
          </p:nvPr>
        </p:nvSpPr>
        <p:spPr>
          <a:xfrm>
            <a:off x="5170943" y="2392176"/>
            <a:ext cx="3362247" cy="1824452"/>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Font typeface="Courier New"/>
              <a:buChar char="o"/>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cxnSp>
        <p:nvCxnSpPr>
          <p:cNvPr id="630" name="Google Shape;630;p40"/>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631" name="Google Shape;631;p40"/>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632" name="Google Shape;632;p40"/>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633" name="Google Shape;633;p40"/>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34" name="Google Shape;634;p40"/>
          <p:cNvSpPr/>
          <p:nvPr>
            <p:ph idx="4" type="pic"/>
          </p:nvPr>
        </p:nvSpPr>
        <p:spPr>
          <a:xfrm>
            <a:off x="-2782" y="1344588"/>
            <a:ext cx="4555499" cy="279120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Content Layout">
  <p:cSld name="Appendix Content Layout">
    <p:spTree>
      <p:nvGrpSpPr>
        <p:cNvPr id="635" name="Shape 635"/>
        <p:cNvGrpSpPr/>
        <p:nvPr/>
      </p:nvGrpSpPr>
      <p:grpSpPr>
        <a:xfrm>
          <a:off x="0" y="0"/>
          <a:ext cx="0" cy="0"/>
          <a:chOff x="0" y="0"/>
          <a:chExt cx="0" cy="0"/>
        </a:xfrm>
      </p:grpSpPr>
      <p:sp>
        <p:nvSpPr>
          <p:cNvPr id="636" name="Google Shape;636;p41"/>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37" name="Google Shape;637;p41"/>
          <p:cNvSpPr/>
          <p:nvPr>
            <p:ph idx="2" type="pic"/>
          </p:nvPr>
        </p:nvSpPr>
        <p:spPr>
          <a:xfrm>
            <a:off x="4524" y="1434710"/>
            <a:ext cx="9139476" cy="261975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638" name="Google Shape;638;p41"/>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9" name="Google Shape;639;p41"/>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0" name="Google Shape;640;p41"/>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641" name="Google Shape;641;p41"/>
          <p:cNvSpPr txBox="1"/>
          <p:nvPr>
            <p:ph type="title"/>
          </p:nvPr>
        </p:nvSpPr>
        <p:spPr>
          <a:xfrm>
            <a:off x="2886700" y="343122"/>
            <a:ext cx="3370600" cy="603253"/>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2" name="Google Shape;642;p41"/>
          <p:cNvSpPr/>
          <p:nvPr>
            <p:ph idx="3"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643" name="Google Shape;643;p41"/>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644" name="Google Shape;644;p41"/>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645" name="Google Shape;645;p41"/>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646" name="Google Shape;646;p41"/>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nvGrpSpPr>
          <p:cNvPr id="647" name="Google Shape;647;p41"/>
          <p:cNvGrpSpPr/>
          <p:nvPr/>
        </p:nvGrpSpPr>
        <p:grpSpPr>
          <a:xfrm>
            <a:off x="3552114" y="1132069"/>
            <a:ext cx="2039772" cy="75600"/>
            <a:chOff x="4732222" y="1509426"/>
            <a:chExt cx="2719696" cy="100800"/>
          </a:xfrm>
        </p:grpSpPr>
        <p:grpSp>
          <p:nvGrpSpPr>
            <p:cNvPr id="648" name="Google Shape;648;p41"/>
            <p:cNvGrpSpPr/>
            <p:nvPr/>
          </p:nvGrpSpPr>
          <p:grpSpPr>
            <a:xfrm flipH="1">
              <a:off x="4732222" y="1509426"/>
              <a:ext cx="2669296" cy="100800"/>
              <a:chOff x="1693969" y="3240138"/>
              <a:chExt cx="1740431" cy="100800"/>
            </a:xfrm>
          </p:grpSpPr>
          <p:cxnSp>
            <p:nvCxnSpPr>
              <p:cNvPr id="649" name="Google Shape;649;p41"/>
              <p:cNvCxnSpPr/>
              <p:nvPr/>
            </p:nvCxnSpPr>
            <p:spPr>
              <a:xfrm>
                <a:off x="1693969" y="3290538"/>
                <a:ext cx="1690032" cy="0"/>
              </a:xfrm>
              <a:prstGeom prst="straightConnector1">
                <a:avLst/>
              </a:prstGeom>
              <a:noFill/>
              <a:ln cap="flat" cmpd="sng" w="9525">
                <a:solidFill>
                  <a:srgbClr val="7F7F7F"/>
                </a:solidFill>
                <a:prstDash val="solid"/>
                <a:miter lim="800000"/>
                <a:headEnd len="sm" w="sm" type="none"/>
                <a:tailEnd len="sm" w="sm" type="none"/>
              </a:ln>
            </p:spPr>
          </p:cxnSp>
          <p:sp>
            <p:nvSpPr>
              <p:cNvPr id="650" name="Google Shape;650;p41"/>
              <p:cNvSpPr/>
              <p:nvPr/>
            </p:nvSpPr>
            <p:spPr>
              <a:xfrm>
                <a:off x="3368676" y="3240138"/>
                <a:ext cx="65724"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651" name="Google Shape;651;p41"/>
            <p:cNvSpPr/>
            <p:nvPr/>
          </p:nvSpPr>
          <p:spPr>
            <a:xfrm flipH="1">
              <a:off x="7351117" y="1509426"/>
              <a:ext cx="100801"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s Content Layout">
  <p:cSld name="Testimonials Content Layout">
    <p:spTree>
      <p:nvGrpSpPr>
        <p:cNvPr id="652" name="Shape 652"/>
        <p:cNvGrpSpPr/>
        <p:nvPr/>
      </p:nvGrpSpPr>
      <p:grpSpPr>
        <a:xfrm>
          <a:off x="0" y="0"/>
          <a:ext cx="0" cy="0"/>
          <a:chOff x="0" y="0"/>
          <a:chExt cx="0" cy="0"/>
        </a:xfrm>
      </p:grpSpPr>
      <p:sp>
        <p:nvSpPr>
          <p:cNvPr id="653" name="Google Shape;653;p42"/>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54" name="Google Shape;654;p42"/>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5" name="Google Shape;655;p42"/>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6" name="Google Shape;656;p42"/>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657" name="Google Shape;657;p42"/>
          <p:cNvSpPr txBox="1"/>
          <p:nvPr>
            <p:ph type="title"/>
          </p:nvPr>
        </p:nvSpPr>
        <p:spPr>
          <a:xfrm>
            <a:off x="3828197" y="530647"/>
            <a:ext cx="4733166" cy="426814"/>
          </a:xfrm>
          <a:prstGeom prst="rect">
            <a:avLst/>
          </a:prstGeom>
          <a:noFill/>
          <a:ln>
            <a:noFill/>
          </a:ln>
        </p:spPr>
        <p:txBody>
          <a:bodyPr anchorCtr="0" anchor="b" bIns="0" lIns="0" spcFirstLastPara="1" rIns="0" wrap="square" tIns="0">
            <a:noAutofit/>
          </a:bodyPr>
          <a:lstStyle>
            <a:lvl1pPr lvl="0" algn="r">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8" name="Google Shape;658;p42"/>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659" name="Google Shape;659;p42"/>
          <p:cNvGrpSpPr/>
          <p:nvPr/>
        </p:nvGrpSpPr>
        <p:grpSpPr>
          <a:xfrm flipH="1">
            <a:off x="5829962" y="1031402"/>
            <a:ext cx="3314039" cy="75600"/>
            <a:chOff x="675503" y="3240138"/>
            <a:chExt cx="2758897" cy="100800"/>
          </a:xfrm>
        </p:grpSpPr>
        <p:cxnSp>
          <p:nvCxnSpPr>
            <p:cNvPr id="660" name="Google Shape;660;p42"/>
            <p:cNvCxnSpPr/>
            <p:nvPr/>
          </p:nvCxnSpPr>
          <p:spPr>
            <a:xfrm>
              <a:off x="675503" y="3290538"/>
              <a:ext cx="2708499" cy="0"/>
            </a:xfrm>
            <a:prstGeom prst="straightConnector1">
              <a:avLst/>
            </a:prstGeom>
            <a:noFill/>
            <a:ln cap="flat" cmpd="sng" w="9525">
              <a:solidFill>
                <a:srgbClr val="7F7F7F"/>
              </a:solidFill>
              <a:prstDash val="solid"/>
              <a:miter lim="800000"/>
              <a:headEnd len="sm" w="sm" type="none"/>
              <a:tailEnd len="sm" w="sm" type="none"/>
            </a:ln>
          </p:spPr>
        </p:cxnSp>
        <p:sp>
          <p:nvSpPr>
            <p:cNvPr id="661" name="Google Shape;661;p42"/>
            <p:cNvSpPr/>
            <p:nvPr/>
          </p:nvSpPr>
          <p:spPr>
            <a:xfrm>
              <a:off x="3368676" y="3240138"/>
              <a:ext cx="65724"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cxnSp>
        <p:nvCxnSpPr>
          <p:cNvPr id="662" name="Google Shape;662;p42"/>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663" name="Google Shape;663;p42"/>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664" name="Google Shape;664;p42"/>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665" name="Google Shape;665;p42"/>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66" name="Google Shape;666;p42"/>
          <p:cNvSpPr txBox="1"/>
          <p:nvPr>
            <p:ph idx="1" type="body"/>
          </p:nvPr>
        </p:nvSpPr>
        <p:spPr>
          <a:xfrm>
            <a:off x="616844" y="3747722"/>
            <a:ext cx="1218993" cy="24625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200"/>
              <a:buFont typeface="Courier New"/>
              <a:buNone/>
              <a:defRPr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667" name="Google Shape;667;p42"/>
          <p:cNvSpPr txBox="1"/>
          <p:nvPr>
            <p:ph idx="3" type="body"/>
          </p:nvPr>
        </p:nvSpPr>
        <p:spPr>
          <a:xfrm>
            <a:off x="616844" y="3143921"/>
            <a:ext cx="1218993" cy="54054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668" name="Google Shape;668;p42"/>
          <p:cNvSpPr/>
          <p:nvPr>
            <p:ph idx="4" type="pic"/>
          </p:nvPr>
        </p:nvSpPr>
        <p:spPr>
          <a:xfrm>
            <a:off x="1835837" y="3326595"/>
            <a:ext cx="829818" cy="829817"/>
          </a:xfrm>
          <a:prstGeom prst="ellipse">
            <a:avLst/>
          </a:prstGeom>
          <a:noFill/>
          <a:ln cap="flat" cmpd="sng" w="12700">
            <a:solidFill>
              <a:srgbClr val="7F7F7F"/>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669" name="Google Shape;669;p42"/>
          <p:cNvCxnSpPr/>
          <p:nvPr/>
        </p:nvCxnSpPr>
        <p:spPr>
          <a:xfrm rot="10800000">
            <a:off x="2250746" y="2988615"/>
            <a:ext cx="0" cy="331913"/>
          </a:xfrm>
          <a:prstGeom prst="straightConnector1">
            <a:avLst/>
          </a:prstGeom>
          <a:noFill/>
          <a:ln cap="flat" cmpd="sng" w="9525">
            <a:solidFill>
              <a:schemeClr val="dk2"/>
            </a:solidFill>
            <a:prstDash val="solid"/>
            <a:miter lim="800000"/>
            <a:headEnd len="sm" w="sm" type="none"/>
            <a:tailEnd len="sm" w="sm" type="none"/>
          </a:ln>
        </p:spPr>
      </p:cxnSp>
      <p:sp>
        <p:nvSpPr>
          <p:cNvPr id="670" name="Google Shape;670;p42"/>
          <p:cNvSpPr txBox="1"/>
          <p:nvPr>
            <p:ph idx="5" type="body"/>
          </p:nvPr>
        </p:nvSpPr>
        <p:spPr>
          <a:xfrm>
            <a:off x="602440" y="1327192"/>
            <a:ext cx="2283730" cy="1659636"/>
          </a:xfrm>
          <a:prstGeom prst="rect">
            <a:avLst/>
          </a:prstGeom>
          <a:noFill/>
          <a:ln cap="flat" cmpd="sng" w="9525">
            <a:solidFill>
              <a:srgbClr val="7F7F7F"/>
            </a:solidFill>
            <a:prstDash val="solid"/>
            <a:round/>
            <a:headEnd len="sm" w="sm" type="none"/>
            <a:tailEnd len="sm" w="sm" type="none"/>
          </a:ln>
        </p:spPr>
        <p:txBody>
          <a:bodyPr anchorCtr="0" anchor="t" bIns="135000" lIns="162000" spcFirstLastPara="1" rIns="162000" wrap="square" tIns="135000">
            <a:noAutofit/>
          </a:bodyPr>
          <a:lstStyle>
            <a:lvl1pPr indent="-228600" lvl="0" marL="457200" algn="l">
              <a:lnSpc>
                <a:spcPct val="90000"/>
              </a:lnSpc>
              <a:spcBef>
                <a:spcPts val="800"/>
              </a:spcBef>
              <a:spcAft>
                <a:spcPts val="0"/>
              </a:spcAft>
              <a:buClr>
                <a:schemeClr val="dk2"/>
              </a:buClr>
              <a:buSzPts val="1100"/>
              <a:buNone/>
              <a:defRPr sz="11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1" name="Google Shape;671;p42"/>
          <p:cNvSpPr/>
          <p:nvPr/>
        </p:nvSpPr>
        <p:spPr>
          <a:xfrm>
            <a:off x="2212946" y="2947782"/>
            <a:ext cx="75600" cy="756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72" name="Google Shape;672;p42"/>
          <p:cNvSpPr txBox="1"/>
          <p:nvPr>
            <p:ph idx="6" type="body"/>
          </p:nvPr>
        </p:nvSpPr>
        <p:spPr>
          <a:xfrm>
            <a:off x="3439978" y="3747722"/>
            <a:ext cx="1218993" cy="24625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200"/>
              <a:buFont typeface="Courier New"/>
              <a:buNone/>
              <a:defRPr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673" name="Google Shape;673;p42"/>
          <p:cNvSpPr txBox="1"/>
          <p:nvPr>
            <p:ph idx="7" type="body"/>
          </p:nvPr>
        </p:nvSpPr>
        <p:spPr>
          <a:xfrm>
            <a:off x="3439978" y="3143921"/>
            <a:ext cx="1218993" cy="54054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674" name="Google Shape;674;p42"/>
          <p:cNvSpPr/>
          <p:nvPr>
            <p:ph idx="8" type="pic"/>
          </p:nvPr>
        </p:nvSpPr>
        <p:spPr>
          <a:xfrm>
            <a:off x="4658972" y="3326595"/>
            <a:ext cx="829818" cy="829817"/>
          </a:xfrm>
          <a:prstGeom prst="ellipse">
            <a:avLst/>
          </a:prstGeom>
          <a:noFill/>
          <a:ln cap="flat" cmpd="sng" w="12700">
            <a:solidFill>
              <a:srgbClr val="7F7F7F"/>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675" name="Google Shape;675;p42"/>
          <p:cNvCxnSpPr/>
          <p:nvPr/>
        </p:nvCxnSpPr>
        <p:spPr>
          <a:xfrm rot="10800000">
            <a:off x="5073881" y="2988615"/>
            <a:ext cx="0" cy="331913"/>
          </a:xfrm>
          <a:prstGeom prst="straightConnector1">
            <a:avLst/>
          </a:prstGeom>
          <a:noFill/>
          <a:ln cap="flat" cmpd="sng" w="9525">
            <a:solidFill>
              <a:schemeClr val="dk2"/>
            </a:solidFill>
            <a:prstDash val="solid"/>
            <a:miter lim="800000"/>
            <a:headEnd len="sm" w="sm" type="none"/>
            <a:tailEnd len="sm" w="sm" type="none"/>
          </a:ln>
        </p:spPr>
      </p:cxnSp>
      <p:sp>
        <p:nvSpPr>
          <p:cNvPr id="676" name="Google Shape;676;p42"/>
          <p:cNvSpPr txBox="1"/>
          <p:nvPr>
            <p:ph idx="9" type="body"/>
          </p:nvPr>
        </p:nvSpPr>
        <p:spPr>
          <a:xfrm>
            <a:off x="3425574" y="1327192"/>
            <a:ext cx="2283730" cy="1659636"/>
          </a:xfrm>
          <a:prstGeom prst="rect">
            <a:avLst/>
          </a:prstGeom>
          <a:noFill/>
          <a:ln cap="flat" cmpd="sng" w="9525">
            <a:solidFill>
              <a:srgbClr val="7F7F7F"/>
            </a:solidFill>
            <a:prstDash val="solid"/>
            <a:round/>
            <a:headEnd len="sm" w="sm" type="none"/>
            <a:tailEnd len="sm" w="sm" type="none"/>
          </a:ln>
        </p:spPr>
        <p:txBody>
          <a:bodyPr anchorCtr="0" anchor="t" bIns="135000" lIns="162000" spcFirstLastPara="1" rIns="162000" wrap="square" tIns="135000">
            <a:noAutofit/>
          </a:bodyPr>
          <a:lstStyle>
            <a:lvl1pPr indent="-228600" lvl="0" marL="457200" algn="l">
              <a:lnSpc>
                <a:spcPct val="90000"/>
              </a:lnSpc>
              <a:spcBef>
                <a:spcPts val="800"/>
              </a:spcBef>
              <a:spcAft>
                <a:spcPts val="0"/>
              </a:spcAft>
              <a:buClr>
                <a:schemeClr val="dk2"/>
              </a:buClr>
              <a:buSzPts val="1100"/>
              <a:buNone/>
              <a:defRPr sz="11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7" name="Google Shape;677;p42"/>
          <p:cNvSpPr/>
          <p:nvPr/>
        </p:nvSpPr>
        <p:spPr>
          <a:xfrm>
            <a:off x="5036081" y="2947782"/>
            <a:ext cx="75600" cy="756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78" name="Google Shape;678;p42"/>
          <p:cNvSpPr txBox="1"/>
          <p:nvPr>
            <p:ph idx="13" type="body"/>
          </p:nvPr>
        </p:nvSpPr>
        <p:spPr>
          <a:xfrm>
            <a:off x="6263113" y="3744147"/>
            <a:ext cx="1218993" cy="24625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200"/>
              <a:buFont typeface="Courier New"/>
              <a:buNone/>
              <a:defRPr i="1" sz="12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679" name="Google Shape;679;p42"/>
          <p:cNvSpPr txBox="1"/>
          <p:nvPr>
            <p:ph idx="14" type="body"/>
          </p:nvPr>
        </p:nvSpPr>
        <p:spPr>
          <a:xfrm>
            <a:off x="6263113" y="3140346"/>
            <a:ext cx="1218993" cy="54054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500"/>
              <a:buFont typeface="Courier New"/>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680" name="Google Shape;680;p42"/>
          <p:cNvSpPr/>
          <p:nvPr>
            <p:ph idx="15" type="pic"/>
          </p:nvPr>
        </p:nvSpPr>
        <p:spPr>
          <a:xfrm>
            <a:off x="7482107" y="3323021"/>
            <a:ext cx="829818" cy="829817"/>
          </a:xfrm>
          <a:prstGeom prst="ellipse">
            <a:avLst/>
          </a:prstGeom>
          <a:noFill/>
          <a:ln cap="flat" cmpd="sng" w="12700">
            <a:solidFill>
              <a:srgbClr val="7F7F7F"/>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681" name="Google Shape;681;p42"/>
          <p:cNvCxnSpPr/>
          <p:nvPr/>
        </p:nvCxnSpPr>
        <p:spPr>
          <a:xfrm rot="10800000">
            <a:off x="7897015" y="2985041"/>
            <a:ext cx="0" cy="331913"/>
          </a:xfrm>
          <a:prstGeom prst="straightConnector1">
            <a:avLst/>
          </a:prstGeom>
          <a:noFill/>
          <a:ln cap="flat" cmpd="sng" w="9525">
            <a:solidFill>
              <a:schemeClr val="dk2"/>
            </a:solidFill>
            <a:prstDash val="solid"/>
            <a:miter lim="800000"/>
            <a:headEnd len="sm" w="sm" type="none"/>
            <a:tailEnd len="sm" w="sm" type="none"/>
          </a:ln>
        </p:spPr>
      </p:cxnSp>
      <p:sp>
        <p:nvSpPr>
          <p:cNvPr id="682" name="Google Shape;682;p42"/>
          <p:cNvSpPr txBox="1"/>
          <p:nvPr>
            <p:ph idx="16" type="body"/>
          </p:nvPr>
        </p:nvSpPr>
        <p:spPr>
          <a:xfrm>
            <a:off x="6248709" y="1327192"/>
            <a:ext cx="2283730" cy="1659636"/>
          </a:xfrm>
          <a:prstGeom prst="rect">
            <a:avLst/>
          </a:prstGeom>
          <a:noFill/>
          <a:ln cap="flat" cmpd="sng" w="9525">
            <a:solidFill>
              <a:srgbClr val="7F7F7F"/>
            </a:solidFill>
            <a:prstDash val="solid"/>
            <a:round/>
            <a:headEnd len="sm" w="sm" type="none"/>
            <a:tailEnd len="sm" w="sm" type="none"/>
          </a:ln>
        </p:spPr>
        <p:txBody>
          <a:bodyPr anchorCtr="0" anchor="t" bIns="135000" lIns="162000" spcFirstLastPara="1" rIns="162000" wrap="square" tIns="135000">
            <a:noAutofit/>
          </a:bodyPr>
          <a:lstStyle>
            <a:lvl1pPr indent="-228600" lvl="0" marL="457200" algn="l">
              <a:lnSpc>
                <a:spcPct val="90000"/>
              </a:lnSpc>
              <a:spcBef>
                <a:spcPts val="800"/>
              </a:spcBef>
              <a:spcAft>
                <a:spcPts val="0"/>
              </a:spcAft>
              <a:buClr>
                <a:schemeClr val="dk2"/>
              </a:buClr>
              <a:buSzPts val="1100"/>
              <a:buNone/>
              <a:defRPr sz="11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3" name="Google Shape;683;p42"/>
          <p:cNvSpPr/>
          <p:nvPr/>
        </p:nvSpPr>
        <p:spPr>
          <a:xfrm>
            <a:off x="7859215" y="2944208"/>
            <a:ext cx="75600" cy="756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Content Layout">
  <p:cSld name="Case Study Content Layout">
    <p:spTree>
      <p:nvGrpSpPr>
        <p:cNvPr id="684" name="Shape 684"/>
        <p:cNvGrpSpPr/>
        <p:nvPr/>
      </p:nvGrpSpPr>
      <p:grpSpPr>
        <a:xfrm>
          <a:off x="0" y="0"/>
          <a:ext cx="0" cy="0"/>
          <a:chOff x="0" y="0"/>
          <a:chExt cx="0" cy="0"/>
        </a:xfrm>
      </p:grpSpPr>
      <p:sp>
        <p:nvSpPr>
          <p:cNvPr id="685" name="Google Shape;685;p43"/>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686" name="Google Shape;686;p43"/>
          <p:cNvSpPr txBox="1"/>
          <p:nvPr>
            <p:ph type="title"/>
          </p:nvPr>
        </p:nvSpPr>
        <p:spPr>
          <a:xfrm>
            <a:off x="602457" y="1485443"/>
            <a:ext cx="3140927" cy="88288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7" name="Google Shape;687;p43"/>
          <p:cNvSpPr txBox="1"/>
          <p:nvPr>
            <p:ph idx="1" type="body"/>
          </p:nvPr>
        </p:nvSpPr>
        <p:spPr>
          <a:xfrm>
            <a:off x="620078" y="2708170"/>
            <a:ext cx="3126233" cy="14231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688" name="Google Shape;688;p43"/>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9" name="Google Shape;689;p43"/>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0" name="Google Shape;690;p43"/>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691" name="Google Shape;691;p43"/>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692" name="Google Shape;692;p43"/>
          <p:cNvGrpSpPr/>
          <p:nvPr/>
        </p:nvGrpSpPr>
        <p:grpSpPr>
          <a:xfrm>
            <a:off x="0" y="2489496"/>
            <a:ext cx="2899800" cy="75600"/>
            <a:chOff x="-1228304" y="3240138"/>
            <a:chExt cx="3866400" cy="100800"/>
          </a:xfrm>
        </p:grpSpPr>
        <p:cxnSp>
          <p:nvCxnSpPr>
            <p:cNvPr id="693" name="Google Shape;693;p43"/>
            <p:cNvCxnSpPr/>
            <p:nvPr/>
          </p:nvCxnSpPr>
          <p:spPr>
            <a:xfrm>
              <a:off x="-1228304" y="3290538"/>
              <a:ext cx="3816000" cy="0"/>
            </a:xfrm>
            <a:prstGeom prst="straightConnector1">
              <a:avLst/>
            </a:prstGeom>
            <a:noFill/>
            <a:ln cap="flat" cmpd="sng" w="9525">
              <a:solidFill>
                <a:srgbClr val="7F7F7F"/>
              </a:solidFill>
              <a:prstDash val="solid"/>
              <a:miter lim="800000"/>
              <a:headEnd len="sm" w="sm" type="none"/>
              <a:tailEnd len="sm" w="sm" type="none"/>
            </a:ln>
          </p:spPr>
        </p:cxnSp>
        <p:sp>
          <p:nvSpPr>
            <p:cNvPr id="694" name="Google Shape;694;p43"/>
            <p:cNvSpPr/>
            <p:nvPr/>
          </p:nvSpPr>
          <p:spPr>
            <a:xfrm>
              <a:off x="2537296" y="3240138"/>
              <a:ext cx="100800"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695" name="Google Shape;695;p43"/>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696" name="Google Shape;696;p43"/>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697" name="Google Shape;697;p43"/>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698" name="Google Shape;698;p43"/>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699" name="Google Shape;699;p43"/>
          <p:cNvSpPr txBox="1"/>
          <p:nvPr>
            <p:ph idx="3" type="body"/>
          </p:nvPr>
        </p:nvSpPr>
        <p:spPr>
          <a:xfrm>
            <a:off x="3950494" y="844759"/>
            <a:ext cx="4564856" cy="199684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100"/>
              <a:buFont typeface="Courier New"/>
              <a:buNone/>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700" name="Google Shape;700;p43"/>
          <p:cNvSpPr txBox="1"/>
          <p:nvPr>
            <p:ph idx="4" type="body"/>
          </p:nvPr>
        </p:nvSpPr>
        <p:spPr>
          <a:xfrm>
            <a:off x="3952475" y="2931942"/>
            <a:ext cx="4564856" cy="1366799"/>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Font typeface="Courier New"/>
              <a:buChar char="o"/>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Phone and Content Layout">
  <p:cSld name="Mobile Phone and Content Layout">
    <p:spTree>
      <p:nvGrpSpPr>
        <p:cNvPr id="701" name="Shape 701"/>
        <p:cNvGrpSpPr/>
        <p:nvPr/>
      </p:nvGrpSpPr>
      <p:grpSpPr>
        <a:xfrm>
          <a:off x="0" y="0"/>
          <a:ext cx="0" cy="0"/>
          <a:chOff x="0" y="0"/>
          <a:chExt cx="0" cy="0"/>
        </a:xfrm>
      </p:grpSpPr>
      <p:sp>
        <p:nvSpPr>
          <p:cNvPr id="702" name="Google Shape;702;p44"/>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03" name="Google Shape;703;p44"/>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4" name="Google Shape;704;p44"/>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5" name="Google Shape;705;p44"/>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706" name="Google Shape;706;p44"/>
          <p:cNvSpPr txBox="1"/>
          <p:nvPr>
            <p:ph type="title"/>
          </p:nvPr>
        </p:nvSpPr>
        <p:spPr>
          <a:xfrm>
            <a:off x="4572000" y="970790"/>
            <a:ext cx="3985554" cy="42681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7" name="Google Shape;707;p44"/>
          <p:cNvSpPr txBox="1"/>
          <p:nvPr>
            <p:ph idx="1" type="body"/>
          </p:nvPr>
        </p:nvSpPr>
        <p:spPr>
          <a:xfrm>
            <a:off x="4572000" y="1659509"/>
            <a:ext cx="3969544" cy="73380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400"/>
              <a:buNone/>
              <a:defRPr b="1" sz="14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708" name="Google Shape;708;p44"/>
          <p:cNvSpPr/>
          <p:nvPr>
            <p:ph idx="2" type="pic"/>
          </p:nvPr>
        </p:nvSpPr>
        <p:spPr>
          <a:xfrm>
            <a:off x="623888" y="644749"/>
            <a:ext cx="809244" cy="41148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709" name="Google Shape;709;p44"/>
          <p:cNvGrpSpPr/>
          <p:nvPr/>
        </p:nvGrpSpPr>
        <p:grpSpPr>
          <a:xfrm flipH="1">
            <a:off x="4571999" y="1477672"/>
            <a:ext cx="4572000" cy="75600"/>
            <a:chOff x="646015" y="3248308"/>
            <a:chExt cx="3107749" cy="100800"/>
          </a:xfrm>
        </p:grpSpPr>
        <p:cxnSp>
          <p:nvCxnSpPr>
            <p:cNvPr id="710" name="Google Shape;710;p44"/>
            <p:cNvCxnSpPr/>
            <p:nvPr/>
          </p:nvCxnSpPr>
          <p:spPr>
            <a:xfrm>
              <a:off x="646015" y="3290538"/>
              <a:ext cx="3107749" cy="0"/>
            </a:xfrm>
            <a:prstGeom prst="straightConnector1">
              <a:avLst/>
            </a:prstGeom>
            <a:noFill/>
            <a:ln cap="flat" cmpd="sng" w="9525">
              <a:solidFill>
                <a:srgbClr val="7F7F7F"/>
              </a:solidFill>
              <a:prstDash val="solid"/>
              <a:miter lim="800000"/>
              <a:headEnd len="sm" w="sm" type="none"/>
              <a:tailEnd len="sm" w="sm" type="none"/>
            </a:ln>
          </p:spPr>
        </p:cxnSp>
        <p:sp>
          <p:nvSpPr>
            <p:cNvPr id="711" name="Google Shape;711;p44"/>
            <p:cNvSpPr/>
            <p:nvPr/>
          </p:nvSpPr>
          <p:spPr>
            <a:xfrm>
              <a:off x="3702376" y="3248308"/>
              <a:ext cx="51388"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cxnSp>
        <p:nvCxnSpPr>
          <p:cNvPr id="712" name="Google Shape;712;p44"/>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713" name="Google Shape;713;p44"/>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714" name="Google Shape;714;p44"/>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
        <p:nvSpPr>
          <p:cNvPr id="715" name="Google Shape;715;p44"/>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16" name="Google Shape;716;p44"/>
          <p:cNvSpPr txBox="1"/>
          <p:nvPr>
            <p:ph idx="3" type="body"/>
          </p:nvPr>
        </p:nvSpPr>
        <p:spPr>
          <a:xfrm>
            <a:off x="4574120" y="2501643"/>
            <a:ext cx="3983434" cy="1686634"/>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Font typeface="Courier New"/>
              <a:buChar char="o"/>
              <a:defRPr sz="1100">
                <a:solidFill>
                  <a:schemeClr val="dk2"/>
                </a:solidFill>
              </a:defRPr>
            </a:lvl1pPr>
            <a:lvl2pPr indent="-228600" lvl="1" marL="914400" algn="l">
              <a:lnSpc>
                <a:spcPct val="90000"/>
              </a:lnSpc>
              <a:spcBef>
                <a:spcPts val="400"/>
              </a:spcBef>
              <a:spcAft>
                <a:spcPts val="0"/>
              </a:spcAft>
              <a:buClr>
                <a:srgbClr val="88CFCF"/>
              </a:buClr>
              <a:buSzPts val="1500"/>
              <a:buNone/>
              <a:defRPr sz="1500">
                <a:solidFill>
                  <a:srgbClr val="88CFCF"/>
                </a:solidFill>
              </a:defRPr>
            </a:lvl2pPr>
            <a:lvl3pPr indent="-228600" lvl="2" marL="1371600" algn="l">
              <a:lnSpc>
                <a:spcPct val="90000"/>
              </a:lnSpc>
              <a:spcBef>
                <a:spcPts val="400"/>
              </a:spcBef>
              <a:spcAft>
                <a:spcPts val="0"/>
              </a:spcAft>
              <a:buClr>
                <a:srgbClr val="88CFCF"/>
              </a:buClr>
              <a:buSzPts val="1400"/>
              <a:buNone/>
              <a:defRPr sz="1400">
                <a:solidFill>
                  <a:srgbClr val="88CFCF"/>
                </a:solidFill>
              </a:defRPr>
            </a:lvl3pPr>
            <a:lvl4pPr indent="-228600" lvl="3" marL="1828800" algn="l">
              <a:lnSpc>
                <a:spcPct val="90000"/>
              </a:lnSpc>
              <a:spcBef>
                <a:spcPts val="400"/>
              </a:spcBef>
              <a:spcAft>
                <a:spcPts val="0"/>
              </a:spcAft>
              <a:buClr>
                <a:srgbClr val="88CFCF"/>
              </a:buClr>
              <a:buSzPts val="1200"/>
              <a:buNone/>
              <a:defRPr sz="1200">
                <a:solidFill>
                  <a:srgbClr val="88CFCF"/>
                </a:solidFill>
              </a:defRPr>
            </a:lvl4pPr>
            <a:lvl5pPr indent="-228600" lvl="4" marL="2286000" algn="l">
              <a:lnSpc>
                <a:spcPct val="90000"/>
              </a:lnSpc>
              <a:spcBef>
                <a:spcPts val="400"/>
              </a:spcBef>
              <a:spcAft>
                <a:spcPts val="0"/>
              </a:spcAft>
              <a:buClr>
                <a:srgbClr val="88CFCF"/>
              </a:buClr>
              <a:buSzPts val="1200"/>
              <a:buNone/>
              <a:defRPr sz="1200">
                <a:solidFill>
                  <a:srgbClr val="88CFCF"/>
                </a:solidFill>
              </a:defRPr>
            </a:lvl5pPr>
            <a:lvl6pPr indent="-228600" lvl="5" marL="2743200" algn="l">
              <a:lnSpc>
                <a:spcPct val="90000"/>
              </a:lnSpc>
              <a:spcBef>
                <a:spcPts val="400"/>
              </a:spcBef>
              <a:spcAft>
                <a:spcPts val="0"/>
              </a:spcAft>
              <a:buClr>
                <a:srgbClr val="88CFCF"/>
              </a:buClr>
              <a:buSzPts val="1200"/>
              <a:buNone/>
              <a:defRPr sz="1200">
                <a:solidFill>
                  <a:srgbClr val="88CFCF"/>
                </a:solidFill>
              </a:defRPr>
            </a:lvl6pPr>
            <a:lvl7pPr indent="-228600" lvl="6" marL="3200400" algn="l">
              <a:lnSpc>
                <a:spcPct val="90000"/>
              </a:lnSpc>
              <a:spcBef>
                <a:spcPts val="400"/>
              </a:spcBef>
              <a:spcAft>
                <a:spcPts val="0"/>
              </a:spcAft>
              <a:buClr>
                <a:srgbClr val="88CFCF"/>
              </a:buClr>
              <a:buSzPts val="1200"/>
              <a:buNone/>
              <a:defRPr sz="1200">
                <a:solidFill>
                  <a:srgbClr val="88CFCF"/>
                </a:solidFill>
              </a:defRPr>
            </a:lvl7pPr>
            <a:lvl8pPr indent="-228600" lvl="7" marL="3657600" algn="l">
              <a:lnSpc>
                <a:spcPct val="90000"/>
              </a:lnSpc>
              <a:spcBef>
                <a:spcPts val="400"/>
              </a:spcBef>
              <a:spcAft>
                <a:spcPts val="0"/>
              </a:spcAft>
              <a:buClr>
                <a:srgbClr val="88CFCF"/>
              </a:buClr>
              <a:buSzPts val="1200"/>
              <a:buNone/>
              <a:defRPr sz="1200">
                <a:solidFill>
                  <a:srgbClr val="88CFCF"/>
                </a:solidFill>
              </a:defRPr>
            </a:lvl8pPr>
            <a:lvl9pPr indent="-228600" lvl="8" marL="4114800" algn="l">
              <a:lnSpc>
                <a:spcPct val="90000"/>
              </a:lnSpc>
              <a:spcBef>
                <a:spcPts val="400"/>
              </a:spcBef>
              <a:spcAft>
                <a:spcPts val="0"/>
              </a:spcAft>
              <a:buClr>
                <a:srgbClr val="88CFCF"/>
              </a:buClr>
              <a:buSzPts val="1200"/>
              <a:buNone/>
              <a:defRPr sz="1200">
                <a:solidFill>
                  <a:srgbClr val="88CFCF"/>
                </a:solidFill>
              </a:defRPr>
            </a:lvl9pPr>
          </a:lstStyle>
          <a:p/>
        </p:txBody>
      </p:sp>
      <p:sp>
        <p:nvSpPr>
          <p:cNvPr id="717" name="Google Shape;717;p44"/>
          <p:cNvSpPr/>
          <p:nvPr/>
        </p:nvSpPr>
        <p:spPr>
          <a:xfrm>
            <a:off x="722662" y="1364464"/>
            <a:ext cx="3230118" cy="2736342"/>
          </a:xfrm>
          <a:prstGeom prst="rect">
            <a:avLst/>
          </a:prstGeom>
          <a:blipFill rotWithShape="1">
            <a:blip r:embed="rId2">
              <a:alphaModFix/>
            </a:blip>
            <a:stretch>
              <a:fillRect b="-194" l="0" r="0" t="-194"/>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18" name="Google Shape;718;p44"/>
          <p:cNvSpPr/>
          <p:nvPr>
            <p:ph idx="4" type="pic"/>
          </p:nvPr>
        </p:nvSpPr>
        <p:spPr>
          <a:xfrm>
            <a:off x="2486629" y="1482670"/>
            <a:ext cx="1364742" cy="2331720"/>
          </a:xfrm>
          <a:prstGeom prst="rect">
            <a:avLst/>
          </a:prstGeom>
          <a:noFill/>
          <a:ln cap="flat" cmpd="sng" w="25400">
            <a:solidFill>
              <a:schemeClr val="dk2"/>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19" name="Google Shape;719;p44"/>
          <p:cNvSpPr/>
          <p:nvPr>
            <p:ph idx="5" type="pic"/>
          </p:nvPr>
        </p:nvSpPr>
        <p:spPr>
          <a:xfrm>
            <a:off x="826641" y="2638445"/>
            <a:ext cx="1543050" cy="1364742"/>
          </a:xfrm>
          <a:prstGeom prst="rect">
            <a:avLst/>
          </a:prstGeom>
          <a:noFill/>
          <a:ln cap="flat" cmpd="sng" w="25400">
            <a:solidFill>
              <a:schemeClr val="dk2"/>
            </a:solidFill>
            <a:prstDash val="solid"/>
            <a:round/>
            <a:headEnd len="sm" w="sm" type="none"/>
            <a:tailEnd len="sm" w="sm" type="none"/>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ual">
  <p:cSld name="Manual">
    <p:spTree>
      <p:nvGrpSpPr>
        <p:cNvPr id="720" name="Shape 720"/>
        <p:cNvGrpSpPr/>
        <p:nvPr/>
      </p:nvGrpSpPr>
      <p:grpSpPr>
        <a:xfrm>
          <a:off x="0" y="0"/>
          <a:ext cx="0" cy="0"/>
          <a:chOff x="0" y="0"/>
          <a:chExt cx="0" cy="0"/>
        </a:xfrm>
      </p:grpSpPr>
      <p:sp>
        <p:nvSpPr>
          <p:cNvPr id="721" name="Google Shape;721;p45"/>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22" name="Google Shape;722;p45"/>
          <p:cNvSpPr txBox="1"/>
          <p:nvPr>
            <p:ph idx="1" type="body"/>
          </p:nvPr>
        </p:nvSpPr>
        <p:spPr>
          <a:xfrm>
            <a:off x="662489" y="2290645"/>
            <a:ext cx="1234440" cy="46406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100"/>
              <a:buNone/>
              <a:defRPr i="0" sz="1100">
                <a:solidFill>
                  <a:schemeClr val="dk2"/>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23" name="Google Shape;723;p45"/>
          <p:cNvSpPr txBox="1"/>
          <p:nvPr>
            <p:ph idx="2" type="body"/>
          </p:nvPr>
        </p:nvSpPr>
        <p:spPr>
          <a:xfrm>
            <a:off x="1038438" y="1517821"/>
            <a:ext cx="1852474" cy="736706"/>
          </a:xfrm>
          <a:prstGeom prst="rect">
            <a:avLst/>
          </a:prstGeom>
          <a:noFill/>
          <a:ln>
            <a:noFill/>
          </a:ln>
        </p:spPr>
        <p:txBody>
          <a:bodyPr anchorCtr="0" anchor="ctr" bIns="0" lIns="0" spcFirstLastPara="1" rIns="0" wrap="square" tIns="34275">
            <a:noAutofit/>
          </a:bodyPr>
          <a:lstStyle>
            <a:lvl1pPr indent="-228600" lvl="0" marL="457200" algn="l">
              <a:lnSpc>
                <a:spcPct val="90000"/>
              </a:lnSpc>
              <a:spcBef>
                <a:spcPts val="0"/>
              </a:spcBef>
              <a:spcAft>
                <a:spcPts val="0"/>
              </a:spcAft>
              <a:buClr>
                <a:schemeClr val="lt2"/>
              </a:buClr>
              <a:buSzPts val="1500"/>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24" name="Google Shape;724;p45"/>
          <p:cNvSpPr txBox="1"/>
          <p:nvPr>
            <p:ph idx="3" type="body"/>
          </p:nvPr>
        </p:nvSpPr>
        <p:spPr>
          <a:xfrm>
            <a:off x="1947333" y="2290645"/>
            <a:ext cx="1042416" cy="46406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100"/>
              <a:buNone/>
              <a:defRPr i="0" sz="1100">
                <a:solidFill>
                  <a:schemeClr val="dk2"/>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25" name="Google Shape;725;p45"/>
          <p:cNvSpPr/>
          <p:nvPr>
            <p:ph idx="4" type="pic"/>
          </p:nvPr>
        </p:nvSpPr>
        <p:spPr>
          <a:xfrm>
            <a:off x="656889" y="2798836"/>
            <a:ext cx="1227582" cy="121386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26" name="Google Shape;726;p45"/>
          <p:cNvSpPr/>
          <p:nvPr>
            <p:ph idx="5" type="pic"/>
          </p:nvPr>
        </p:nvSpPr>
        <p:spPr>
          <a:xfrm>
            <a:off x="1874873" y="2798836"/>
            <a:ext cx="1227582" cy="121386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27" name="Google Shape;727;p45"/>
          <p:cNvSpPr txBox="1"/>
          <p:nvPr>
            <p:ph idx="6" type="body"/>
          </p:nvPr>
        </p:nvSpPr>
        <p:spPr>
          <a:xfrm>
            <a:off x="3705320" y="2290645"/>
            <a:ext cx="1585131" cy="46406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100"/>
              <a:buNone/>
              <a:defRPr i="0" sz="1100">
                <a:solidFill>
                  <a:schemeClr val="dk2"/>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28" name="Google Shape;728;p45"/>
          <p:cNvSpPr txBox="1"/>
          <p:nvPr>
            <p:ph idx="7" type="body"/>
          </p:nvPr>
        </p:nvSpPr>
        <p:spPr>
          <a:xfrm>
            <a:off x="4120746" y="1517821"/>
            <a:ext cx="1457776" cy="736706"/>
          </a:xfrm>
          <a:prstGeom prst="rect">
            <a:avLst/>
          </a:prstGeom>
          <a:noFill/>
          <a:ln>
            <a:noFill/>
          </a:ln>
        </p:spPr>
        <p:txBody>
          <a:bodyPr anchorCtr="0" anchor="ctr" bIns="0" lIns="0" spcFirstLastPara="1" rIns="0" wrap="square" tIns="34275">
            <a:noAutofit/>
          </a:bodyPr>
          <a:lstStyle>
            <a:lvl1pPr indent="-228600" lvl="0" marL="457200" algn="l">
              <a:lnSpc>
                <a:spcPct val="90000"/>
              </a:lnSpc>
              <a:spcBef>
                <a:spcPts val="0"/>
              </a:spcBef>
              <a:spcAft>
                <a:spcPts val="0"/>
              </a:spcAft>
              <a:buClr>
                <a:schemeClr val="lt2"/>
              </a:buClr>
              <a:buSzPts val="1500"/>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29" name="Google Shape;729;p45"/>
          <p:cNvSpPr/>
          <p:nvPr>
            <p:ph idx="8" type="pic"/>
          </p:nvPr>
        </p:nvSpPr>
        <p:spPr>
          <a:xfrm>
            <a:off x="3709805" y="2798836"/>
            <a:ext cx="1536192" cy="67208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30" name="Google Shape;730;p45"/>
          <p:cNvSpPr txBox="1"/>
          <p:nvPr>
            <p:ph idx="9" type="body"/>
          </p:nvPr>
        </p:nvSpPr>
        <p:spPr>
          <a:xfrm>
            <a:off x="5925239" y="2290645"/>
            <a:ext cx="1647784" cy="46406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100"/>
              <a:buNone/>
              <a:defRPr i="0" sz="1100">
                <a:solidFill>
                  <a:schemeClr val="dk2"/>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31" name="Google Shape;731;p45"/>
          <p:cNvSpPr txBox="1"/>
          <p:nvPr>
            <p:ph idx="13" type="body"/>
          </p:nvPr>
        </p:nvSpPr>
        <p:spPr>
          <a:xfrm>
            <a:off x="6340665" y="1517821"/>
            <a:ext cx="1457776" cy="736706"/>
          </a:xfrm>
          <a:prstGeom prst="rect">
            <a:avLst/>
          </a:prstGeom>
          <a:noFill/>
          <a:ln>
            <a:noFill/>
          </a:ln>
        </p:spPr>
        <p:txBody>
          <a:bodyPr anchorCtr="0" anchor="ctr" bIns="0" lIns="0" spcFirstLastPara="1" rIns="0" wrap="square" tIns="34275">
            <a:noAutofit/>
          </a:bodyPr>
          <a:lstStyle>
            <a:lvl1pPr indent="-228600" lvl="0" marL="457200" algn="l">
              <a:lnSpc>
                <a:spcPct val="90000"/>
              </a:lnSpc>
              <a:spcBef>
                <a:spcPts val="0"/>
              </a:spcBef>
              <a:spcAft>
                <a:spcPts val="0"/>
              </a:spcAft>
              <a:buClr>
                <a:schemeClr val="lt2"/>
              </a:buClr>
              <a:buSzPts val="1500"/>
              <a:buNone/>
              <a:defRPr b="1" sz="1500">
                <a:solidFill>
                  <a:schemeClr val="lt2"/>
                </a:solidFill>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32" name="Google Shape;732;p45"/>
          <p:cNvSpPr txBox="1"/>
          <p:nvPr>
            <p:ph idx="14" type="body"/>
          </p:nvPr>
        </p:nvSpPr>
        <p:spPr>
          <a:xfrm>
            <a:off x="5925239" y="3503784"/>
            <a:ext cx="1667954" cy="3896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i="0" sz="11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33" name="Google Shape;733;p45"/>
          <p:cNvSpPr txBox="1"/>
          <p:nvPr>
            <p:ph idx="15" type="body"/>
          </p:nvPr>
        </p:nvSpPr>
        <p:spPr>
          <a:xfrm>
            <a:off x="3705320" y="3623074"/>
            <a:ext cx="1536192" cy="3896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i="0" sz="1100">
                <a:solidFill>
                  <a:schemeClr val="dk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34" name="Google Shape;734;p45"/>
          <p:cNvSpPr txBox="1"/>
          <p:nvPr>
            <p:ph idx="16" type="body"/>
          </p:nvPr>
        </p:nvSpPr>
        <p:spPr>
          <a:xfrm>
            <a:off x="617519" y="1517560"/>
            <a:ext cx="418801" cy="67208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5" name="Google Shape;735;p45"/>
          <p:cNvSpPr txBox="1"/>
          <p:nvPr>
            <p:ph idx="17" type="body"/>
          </p:nvPr>
        </p:nvSpPr>
        <p:spPr>
          <a:xfrm>
            <a:off x="3684617" y="1499620"/>
            <a:ext cx="418801" cy="67208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6" name="Google Shape;736;p45"/>
          <p:cNvSpPr txBox="1"/>
          <p:nvPr>
            <p:ph idx="18" type="body"/>
          </p:nvPr>
        </p:nvSpPr>
        <p:spPr>
          <a:xfrm>
            <a:off x="5905068" y="1502225"/>
            <a:ext cx="418801" cy="67208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5300"/>
              <a:buNone/>
              <a:defRPr b="1" sz="5300">
                <a:latin typeface="Gill Sans"/>
                <a:ea typeface="Gill Sans"/>
                <a:cs typeface="Gill Sans"/>
                <a:sym typeface="Gill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7" name="Google Shape;737;p45"/>
          <p:cNvSpPr txBox="1"/>
          <p:nvPr>
            <p:ph idx="19" type="body"/>
          </p:nvPr>
        </p:nvSpPr>
        <p:spPr>
          <a:xfrm>
            <a:off x="1769343" y="4279897"/>
            <a:ext cx="6744817" cy="273842"/>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0"/>
              </a:spcBef>
              <a:spcAft>
                <a:spcPts val="0"/>
              </a:spcAft>
              <a:buClr>
                <a:schemeClr val="lt2"/>
              </a:buClr>
              <a:buSzPts val="1100"/>
              <a:buNone/>
              <a:defRPr i="0" sz="1100">
                <a:solidFill>
                  <a:schemeClr val="lt2"/>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38" name="Google Shape;738;p45"/>
          <p:cNvSpPr txBox="1"/>
          <p:nvPr>
            <p:ph type="title"/>
          </p:nvPr>
        </p:nvSpPr>
        <p:spPr>
          <a:xfrm>
            <a:off x="629842" y="585001"/>
            <a:ext cx="7884318" cy="455008"/>
          </a:xfrm>
          <a:prstGeom prst="rect">
            <a:avLst/>
          </a:prstGeom>
          <a:noFill/>
          <a:ln>
            <a:noFill/>
          </a:ln>
        </p:spPr>
        <p:txBody>
          <a:bodyPr anchorCtr="0" anchor="t" bIns="0" lIns="0" spcFirstLastPara="1" rIns="0" wrap="square" tIns="0">
            <a:noAutofit/>
          </a:bodyPr>
          <a:lstStyle>
            <a:lvl1pPr lvl="0" algn="r">
              <a:lnSpc>
                <a:spcPct val="90000"/>
              </a:lnSpc>
              <a:spcBef>
                <a:spcPts val="0"/>
              </a:spcBef>
              <a:spcAft>
                <a:spcPts val="0"/>
              </a:spcAft>
              <a:buClr>
                <a:schemeClr val="lt2"/>
              </a:buClr>
              <a:buSzPts val="2700"/>
              <a:buFont typeface="Gill Sans"/>
              <a:buNone/>
              <a:defRPr b="1" sz="2700">
                <a:solidFill>
                  <a:schemeClr val="lt2"/>
                </a:solidFill>
                <a:latin typeface="Gill Sans"/>
                <a:ea typeface="Gill Sans"/>
                <a:cs typeface="Gill Sans"/>
                <a:sym typeface="Gill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9" name="Google Shape;739;p45"/>
          <p:cNvSpPr/>
          <p:nvPr>
            <p:ph idx="20" type="pic"/>
          </p:nvPr>
        </p:nvSpPr>
        <p:spPr>
          <a:xfrm>
            <a:off x="5925239" y="2834930"/>
            <a:ext cx="1110996" cy="56921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grpSp>
        <p:nvGrpSpPr>
          <p:cNvPr id="740" name="Google Shape;740;p45"/>
          <p:cNvGrpSpPr/>
          <p:nvPr/>
        </p:nvGrpSpPr>
        <p:grpSpPr>
          <a:xfrm flipH="1">
            <a:off x="3312000" y="1031402"/>
            <a:ext cx="5832000" cy="75600"/>
            <a:chOff x="-322289" y="3240138"/>
            <a:chExt cx="5070122" cy="100800"/>
          </a:xfrm>
        </p:grpSpPr>
        <p:cxnSp>
          <p:nvCxnSpPr>
            <p:cNvPr id="741" name="Google Shape;741;p45"/>
            <p:cNvCxnSpPr/>
            <p:nvPr/>
          </p:nvCxnSpPr>
          <p:spPr>
            <a:xfrm>
              <a:off x="-322289" y="3290538"/>
              <a:ext cx="5070122" cy="0"/>
            </a:xfrm>
            <a:prstGeom prst="straightConnector1">
              <a:avLst/>
            </a:prstGeom>
            <a:noFill/>
            <a:ln cap="flat" cmpd="sng" w="9525">
              <a:solidFill>
                <a:srgbClr val="7F7F7F"/>
              </a:solidFill>
              <a:prstDash val="solid"/>
              <a:miter lim="800000"/>
              <a:headEnd len="sm" w="sm" type="none"/>
              <a:tailEnd len="sm" w="sm" type="none"/>
            </a:ln>
          </p:spPr>
        </p:cxnSp>
        <p:sp>
          <p:nvSpPr>
            <p:cNvPr id="742" name="Google Shape;742;p45"/>
            <p:cNvSpPr/>
            <p:nvPr/>
          </p:nvSpPr>
          <p:spPr>
            <a:xfrm>
              <a:off x="4682109" y="3240138"/>
              <a:ext cx="65724" cy="1008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3" name="Shape 743"/>
        <p:cNvGrpSpPr/>
        <p:nvPr/>
      </p:nvGrpSpPr>
      <p:grpSpPr>
        <a:xfrm>
          <a:off x="0" y="0"/>
          <a:ext cx="0" cy="0"/>
          <a:chOff x="0" y="0"/>
          <a:chExt cx="0" cy="0"/>
        </a:xfrm>
      </p:grpSpPr>
      <p:sp>
        <p:nvSpPr>
          <p:cNvPr id="744" name="Google Shape;744;p46"/>
          <p:cNvSpPr/>
          <p:nvPr/>
        </p:nvSpPr>
        <p:spPr>
          <a:xfrm>
            <a:off x="0" y="0"/>
            <a:ext cx="9144000" cy="3312414"/>
          </a:xfrm>
          <a:prstGeom prst="rect">
            <a:avLst/>
          </a:prstGeom>
          <a:blipFill rotWithShape="1">
            <a:blip r:embed="rId2">
              <a:alphaModFix/>
            </a:blip>
            <a:stretch>
              <a:fillRect b="0" l="-840" r="-84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45" name="Google Shape;745;p46"/>
          <p:cNvSpPr txBox="1"/>
          <p:nvPr>
            <p:ph type="ctrTitle"/>
          </p:nvPr>
        </p:nvSpPr>
        <p:spPr>
          <a:xfrm>
            <a:off x="1143000" y="1847239"/>
            <a:ext cx="6858000" cy="1339571"/>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lt2"/>
              </a:buClr>
              <a:buSzPts val="4500"/>
              <a:buFont typeface="Gill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6" name="Google Shape;746;p46"/>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7" name="Google Shape;747;p46"/>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8" name="Google Shape;748;p46"/>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749" name="Google Shape;749;p46"/>
          <p:cNvSpPr/>
          <p:nvPr/>
        </p:nvSpPr>
        <p:spPr>
          <a:xfrm>
            <a:off x="0" y="3312414"/>
            <a:ext cx="9144000" cy="1831086"/>
          </a:xfrm>
          <a:prstGeom prst="rect">
            <a:avLst/>
          </a:prstGeom>
          <a:gradFill>
            <a:gsLst>
              <a:gs pos="0">
                <a:schemeClr val="accent2"/>
              </a:gs>
              <a:gs pos="34000">
                <a:srgbClr val="0F1722"/>
              </a:gs>
              <a:gs pos="69000">
                <a:srgbClr val="0F1722"/>
              </a:gs>
              <a:gs pos="100000">
                <a:schemeClr val="accent5"/>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50" name="Google Shape;750;p46"/>
          <p:cNvSpPr txBox="1"/>
          <p:nvPr>
            <p:ph idx="1" type="subTitle"/>
          </p:nvPr>
        </p:nvSpPr>
        <p:spPr>
          <a:xfrm>
            <a:off x="1143000" y="3551022"/>
            <a:ext cx="6858000" cy="344848"/>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2100"/>
              <a:buNone/>
              <a:defRPr b="1" sz="2100">
                <a:latin typeface="Quattrocento Sans"/>
                <a:ea typeface="Quattrocento Sans"/>
                <a:cs typeface="Quattrocento Sans"/>
                <a:sym typeface="Quattrocento San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grpSp>
        <p:nvGrpSpPr>
          <p:cNvPr id="751" name="Google Shape;751;p46"/>
          <p:cNvGrpSpPr/>
          <p:nvPr/>
        </p:nvGrpSpPr>
        <p:grpSpPr>
          <a:xfrm>
            <a:off x="2714449" y="1690497"/>
            <a:ext cx="3715103" cy="75438"/>
            <a:chOff x="3631692" y="2253996"/>
            <a:chExt cx="4953471" cy="100584"/>
          </a:xfrm>
        </p:grpSpPr>
        <p:sp>
          <p:nvSpPr>
            <p:cNvPr id="752" name="Google Shape;752;p46"/>
            <p:cNvSpPr/>
            <p:nvPr/>
          </p:nvSpPr>
          <p:spPr>
            <a:xfrm>
              <a:off x="3631692" y="2253996"/>
              <a:ext cx="100584"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753" name="Google Shape;753;p46"/>
            <p:cNvCxnSpPr/>
            <p:nvPr/>
          </p:nvCxnSpPr>
          <p:spPr>
            <a:xfrm>
              <a:off x="3681984" y="2307679"/>
              <a:ext cx="4828032" cy="0"/>
            </a:xfrm>
            <a:prstGeom prst="straightConnector1">
              <a:avLst/>
            </a:prstGeom>
            <a:noFill/>
            <a:ln cap="flat" cmpd="sng" w="12700">
              <a:solidFill>
                <a:srgbClr val="7F7F7F"/>
              </a:solidFill>
              <a:prstDash val="solid"/>
              <a:miter lim="800000"/>
              <a:headEnd len="sm" w="sm" type="none"/>
              <a:tailEnd len="sm" w="sm" type="none"/>
            </a:ln>
          </p:spPr>
        </p:cxnSp>
        <p:sp>
          <p:nvSpPr>
            <p:cNvPr id="754" name="Google Shape;754;p46"/>
            <p:cNvSpPr/>
            <p:nvPr/>
          </p:nvSpPr>
          <p:spPr>
            <a:xfrm>
              <a:off x="8484579" y="2253996"/>
              <a:ext cx="100584"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grpSp>
        <p:nvGrpSpPr>
          <p:cNvPr id="755" name="Google Shape;755;p46"/>
          <p:cNvGrpSpPr/>
          <p:nvPr/>
        </p:nvGrpSpPr>
        <p:grpSpPr>
          <a:xfrm>
            <a:off x="3489436" y="3979022"/>
            <a:ext cx="2165129" cy="75438"/>
            <a:chOff x="3631690" y="2253996"/>
            <a:chExt cx="5028467" cy="100584"/>
          </a:xfrm>
        </p:grpSpPr>
        <p:sp>
          <p:nvSpPr>
            <p:cNvPr id="756" name="Google Shape;756;p46"/>
            <p:cNvSpPr/>
            <p:nvPr/>
          </p:nvSpPr>
          <p:spPr>
            <a:xfrm>
              <a:off x="3631690" y="2253996"/>
              <a:ext cx="175203"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757" name="Google Shape;757;p46"/>
            <p:cNvCxnSpPr/>
            <p:nvPr/>
          </p:nvCxnSpPr>
          <p:spPr>
            <a:xfrm>
              <a:off x="3681984" y="2307679"/>
              <a:ext cx="4828032" cy="0"/>
            </a:xfrm>
            <a:prstGeom prst="straightConnector1">
              <a:avLst/>
            </a:prstGeom>
            <a:noFill/>
            <a:ln cap="flat" cmpd="sng" w="12700">
              <a:solidFill>
                <a:srgbClr val="7F7F7F"/>
              </a:solidFill>
              <a:prstDash val="solid"/>
              <a:miter lim="800000"/>
              <a:headEnd len="sm" w="sm" type="none"/>
              <a:tailEnd len="sm" w="sm" type="none"/>
            </a:ln>
          </p:spPr>
        </p:cxnSp>
        <p:sp>
          <p:nvSpPr>
            <p:cNvPr id="758" name="Google Shape;758;p46"/>
            <p:cNvSpPr/>
            <p:nvPr/>
          </p:nvSpPr>
          <p:spPr>
            <a:xfrm>
              <a:off x="8484578" y="2253996"/>
              <a:ext cx="175579"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59" name="Shape 759"/>
        <p:cNvGrpSpPr/>
        <p:nvPr/>
      </p:nvGrpSpPr>
      <p:grpSpPr>
        <a:xfrm>
          <a:off x="0" y="0"/>
          <a:ext cx="0" cy="0"/>
          <a:chOff x="0" y="0"/>
          <a:chExt cx="0" cy="0"/>
        </a:xfrm>
      </p:grpSpPr>
      <p:sp>
        <p:nvSpPr>
          <p:cNvPr id="760" name="Google Shape;760;p47"/>
          <p:cNvSpPr/>
          <p:nvPr/>
        </p:nvSpPr>
        <p:spPr>
          <a:xfrm>
            <a:off x="4562856" y="0"/>
            <a:ext cx="4581144" cy="5143500"/>
          </a:xfrm>
          <a:prstGeom prst="rect">
            <a:avLst/>
          </a:prstGeom>
          <a:gradFill>
            <a:gsLst>
              <a:gs pos="0">
                <a:schemeClr val="accent2"/>
              </a:gs>
              <a:gs pos="36000">
                <a:srgbClr val="0F1722"/>
              </a:gs>
              <a:gs pos="69000">
                <a:srgbClr val="0F1722"/>
              </a:gs>
              <a:gs pos="100000">
                <a:schemeClr val="accent5"/>
              </a:gs>
            </a:gsLst>
            <a:lin ang="189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61" name="Google Shape;761;p47"/>
          <p:cNvSpPr txBox="1"/>
          <p:nvPr>
            <p:ph type="title"/>
          </p:nvPr>
        </p:nvSpPr>
        <p:spPr>
          <a:xfrm>
            <a:off x="5077326" y="1600199"/>
            <a:ext cx="3464218" cy="186934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4500"/>
              <a:buFont typeface="Gill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2" name="Google Shape;762;p47"/>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3" name="Google Shape;763;p47"/>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4" name="Google Shape;764;p47"/>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grpSp>
        <p:nvGrpSpPr>
          <p:cNvPr id="765" name="Google Shape;765;p47"/>
          <p:cNvGrpSpPr/>
          <p:nvPr/>
        </p:nvGrpSpPr>
        <p:grpSpPr>
          <a:xfrm>
            <a:off x="5077326" y="1460559"/>
            <a:ext cx="1890111" cy="76830"/>
            <a:chOff x="3631690" y="2252140"/>
            <a:chExt cx="4389743" cy="102440"/>
          </a:xfrm>
        </p:grpSpPr>
        <p:sp>
          <p:nvSpPr>
            <p:cNvPr id="766" name="Google Shape;766;p47"/>
            <p:cNvSpPr/>
            <p:nvPr/>
          </p:nvSpPr>
          <p:spPr>
            <a:xfrm>
              <a:off x="3631690" y="2253996"/>
              <a:ext cx="175203"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767" name="Google Shape;767;p47"/>
            <p:cNvCxnSpPr/>
            <p:nvPr/>
          </p:nvCxnSpPr>
          <p:spPr>
            <a:xfrm>
              <a:off x="3681984" y="2307679"/>
              <a:ext cx="4201365" cy="0"/>
            </a:xfrm>
            <a:prstGeom prst="straightConnector1">
              <a:avLst/>
            </a:prstGeom>
            <a:noFill/>
            <a:ln cap="flat" cmpd="sng" w="12700">
              <a:solidFill>
                <a:srgbClr val="7F7F7F"/>
              </a:solidFill>
              <a:prstDash val="solid"/>
              <a:miter lim="800000"/>
              <a:headEnd len="sm" w="sm" type="none"/>
              <a:tailEnd len="sm" w="sm" type="none"/>
            </a:ln>
          </p:spPr>
        </p:cxnSp>
        <p:sp>
          <p:nvSpPr>
            <p:cNvPr id="768" name="Google Shape;768;p47"/>
            <p:cNvSpPr/>
            <p:nvPr/>
          </p:nvSpPr>
          <p:spPr>
            <a:xfrm>
              <a:off x="7845854" y="2252140"/>
              <a:ext cx="175579"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grpSp>
        <p:nvGrpSpPr>
          <p:cNvPr id="769" name="Google Shape;769;p47"/>
          <p:cNvGrpSpPr/>
          <p:nvPr/>
        </p:nvGrpSpPr>
        <p:grpSpPr>
          <a:xfrm>
            <a:off x="5077326" y="3490563"/>
            <a:ext cx="1890111" cy="75438"/>
            <a:chOff x="3631690" y="2253996"/>
            <a:chExt cx="4389742" cy="100584"/>
          </a:xfrm>
        </p:grpSpPr>
        <p:sp>
          <p:nvSpPr>
            <p:cNvPr id="770" name="Google Shape;770;p47"/>
            <p:cNvSpPr/>
            <p:nvPr/>
          </p:nvSpPr>
          <p:spPr>
            <a:xfrm>
              <a:off x="3631690" y="2253996"/>
              <a:ext cx="175203"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cxnSp>
          <p:nvCxnSpPr>
            <p:cNvPr id="771" name="Google Shape;771;p47"/>
            <p:cNvCxnSpPr/>
            <p:nvPr/>
          </p:nvCxnSpPr>
          <p:spPr>
            <a:xfrm>
              <a:off x="3681984" y="2307679"/>
              <a:ext cx="4201364" cy="0"/>
            </a:xfrm>
            <a:prstGeom prst="straightConnector1">
              <a:avLst/>
            </a:prstGeom>
            <a:noFill/>
            <a:ln cap="flat" cmpd="sng" w="12700">
              <a:solidFill>
                <a:srgbClr val="7F7F7F"/>
              </a:solidFill>
              <a:prstDash val="solid"/>
              <a:miter lim="800000"/>
              <a:headEnd len="sm" w="sm" type="none"/>
              <a:tailEnd len="sm" w="sm" type="none"/>
            </a:ln>
          </p:spPr>
        </p:cxnSp>
        <p:sp>
          <p:nvSpPr>
            <p:cNvPr id="772" name="Google Shape;772;p47"/>
            <p:cNvSpPr/>
            <p:nvPr/>
          </p:nvSpPr>
          <p:spPr>
            <a:xfrm>
              <a:off x="7845853" y="2253996"/>
              <a:ext cx="175579" cy="100584"/>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773" name="Google Shape;773;p47"/>
          <p:cNvSpPr txBox="1"/>
          <p:nvPr>
            <p:ph idx="1" type="subTitle"/>
          </p:nvPr>
        </p:nvSpPr>
        <p:spPr>
          <a:xfrm>
            <a:off x="5077325" y="3667083"/>
            <a:ext cx="3464218" cy="44297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100"/>
              <a:buNone/>
              <a:defRPr b="1" sz="2100">
                <a:latin typeface="Quattrocento Sans"/>
                <a:ea typeface="Quattrocento Sans"/>
                <a:cs typeface="Quattrocento Sans"/>
                <a:sym typeface="Quattrocento San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74" name="Shape 774"/>
        <p:cNvGrpSpPr/>
        <p:nvPr/>
      </p:nvGrpSpPr>
      <p:grpSpPr>
        <a:xfrm>
          <a:off x="0" y="0"/>
          <a:ext cx="0" cy="0"/>
          <a:chOff x="0" y="0"/>
          <a:chExt cx="0" cy="0"/>
        </a:xfrm>
      </p:grpSpPr>
      <p:sp>
        <p:nvSpPr>
          <p:cNvPr id="775" name="Google Shape;775;p48"/>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76" name="Google Shape;776;p48"/>
          <p:cNvSpPr txBox="1"/>
          <p:nvPr>
            <p:ph type="title"/>
          </p:nvPr>
        </p:nvSpPr>
        <p:spPr>
          <a:xfrm>
            <a:off x="628650" y="273845"/>
            <a:ext cx="7886700" cy="489727"/>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7" name="Google Shape;777;p48"/>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8" name="Google Shape;778;p48"/>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9" name="Google Shape;779;p48"/>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780" name="Google Shape;780;p48"/>
          <p:cNvSpPr txBox="1"/>
          <p:nvPr>
            <p:ph idx="1" type="body"/>
          </p:nvPr>
        </p:nvSpPr>
        <p:spPr>
          <a:xfrm>
            <a:off x="628650" y="890833"/>
            <a:ext cx="7886700" cy="3400720"/>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Clr>
                <a:schemeClr val="lt2"/>
              </a:buClr>
              <a:buSzPts val="2100"/>
              <a:buChar char="•"/>
              <a:defRPr>
                <a:solidFill>
                  <a:schemeClr val="lt2"/>
                </a:solidFill>
              </a:defRPr>
            </a:lvl1pPr>
            <a:lvl2pPr indent="-342900" lvl="1" marL="914400" algn="l">
              <a:lnSpc>
                <a:spcPct val="90000"/>
              </a:lnSpc>
              <a:spcBef>
                <a:spcPts val="400"/>
              </a:spcBef>
              <a:spcAft>
                <a:spcPts val="0"/>
              </a:spcAft>
              <a:buClr>
                <a:schemeClr val="lt2"/>
              </a:buClr>
              <a:buSzPts val="1800"/>
              <a:buChar char="•"/>
              <a:defRPr>
                <a:solidFill>
                  <a:schemeClr val="lt2"/>
                </a:solidFill>
              </a:defRPr>
            </a:lvl2pPr>
            <a:lvl3pPr indent="-323850" lvl="2" marL="1371600" algn="l">
              <a:lnSpc>
                <a:spcPct val="90000"/>
              </a:lnSpc>
              <a:spcBef>
                <a:spcPts val="400"/>
              </a:spcBef>
              <a:spcAft>
                <a:spcPts val="0"/>
              </a:spcAft>
              <a:buClr>
                <a:schemeClr val="lt2"/>
              </a:buClr>
              <a:buSzPts val="1500"/>
              <a:buChar char="•"/>
              <a:defRPr>
                <a:solidFill>
                  <a:schemeClr val="lt2"/>
                </a:solidFill>
              </a:defRPr>
            </a:lvl3pPr>
            <a:lvl4pPr indent="-317500" lvl="3" marL="1828800" algn="l">
              <a:lnSpc>
                <a:spcPct val="90000"/>
              </a:lnSpc>
              <a:spcBef>
                <a:spcPts val="400"/>
              </a:spcBef>
              <a:spcAft>
                <a:spcPts val="0"/>
              </a:spcAft>
              <a:buClr>
                <a:schemeClr val="lt2"/>
              </a:buClr>
              <a:buSzPts val="1400"/>
              <a:buChar char="•"/>
              <a:defRPr>
                <a:solidFill>
                  <a:schemeClr val="lt2"/>
                </a:solidFill>
              </a:defRPr>
            </a:lvl4pPr>
            <a:lvl5pPr indent="-317500" lvl="4" marL="2286000" algn="l">
              <a:lnSpc>
                <a:spcPct val="90000"/>
              </a:lnSpc>
              <a:spcBef>
                <a:spcPts val="400"/>
              </a:spcBef>
              <a:spcAft>
                <a:spcPts val="0"/>
              </a:spcAft>
              <a:buClr>
                <a:schemeClr val="lt2"/>
              </a:buClr>
              <a:buSzPts val="1400"/>
              <a:buChar char="•"/>
              <a:defRPr>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81" name="Shape 781"/>
        <p:cNvGrpSpPr/>
        <p:nvPr/>
      </p:nvGrpSpPr>
      <p:grpSpPr>
        <a:xfrm>
          <a:off x="0" y="0"/>
          <a:ext cx="0" cy="0"/>
          <a:chOff x="0" y="0"/>
          <a:chExt cx="0" cy="0"/>
        </a:xfrm>
      </p:grpSpPr>
      <p:sp>
        <p:nvSpPr>
          <p:cNvPr id="782" name="Google Shape;782;p49"/>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83" name="Google Shape;783;p49"/>
          <p:cNvSpPr txBox="1"/>
          <p:nvPr>
            <p:ph type="title"/>
          </p:nvPr>
        </p:nvSpPr>
        <p:spPr>
          <a:xfrm>
            <a:off x="628650" y="273845"/>
            <a:ext cx="7886700" cy="489727"/>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4" name="Google Shape;784;p49"/>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5" name="Google Shape;785;p49"/>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6" name="Google Shape;786;p49"/>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787" name="Google Shape;787;p49"/>
          <p:cNvSpPr txBox="1"/>
          <p:nvPr>
            <p:ph idx="1" type="body"/>
          </p:nvPr>
        </p:nvSpPr>
        <p:spPr>
          <a:xfrm>
            <a:off x="628650" y="869623"/>
            <a:ext cx="3886200" cy="3407789"/>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800"/>
              </a:spcBef>
              <a:spcAft>
                <a:spcPts val="0"/>
              </a:spcAft>
              <a:buClr>
                <a:schemeClr val="lt2"/>
              </a:buClr>
              <a:buSzPts val="1500"/>
              <a:buChar char="•"/>
              <a:defRPr sz="1500">
                <a:solidFill>
                  <a:schemeClr val="lt2"/>
                </a:solidFill>
              </a:defRPr>
            </a:lvl1pPr>
            <a:lvl2pPr indent="-317500" lvl="1" marL="914400" algn="l">
              <a:lnSpc>
                <a:spcPct val="90000"/>
              </a:lnSpc>
              <a:spcBef>
                <a:spcPts val="400"/>
              </a:spcBef>
              <a:spcAft>
                <a:spcPts val="0"/>
              </a:spcAft>
              <a:buClr>
                <a:schemeClr val="lt2"/>
              </a:buClr>
              <a:buSzPts val="1400"/>
              <a:buChar char="•"/>
              <a:defRPr sz="1400">
                <a:solidFill>
                  <a:schemeClr val="lt2"/>
                </a:solidFill>
              </a:defRPr>
            </a:lvl2pPr>
            <a:lvl3pPr indent="-304800" lvl="2" marL="1371600" algn="l">
              <a:lnSpc>
                <a:spcPct val="90000"/>
              </a:lnSpc>
              <a:spcBef>
                <a:spcPts val="400"/>
              </a:spcBef>
              <a:spcAft>
                <a:spcPts val="0"/>
              </a:spcAft>
              <a:buClr>
                <a:schemeClr val="lt2"/>
              </a:buClr>
              <a:buSzPts val="1200"/>
              <a:buChar char="•"/>
              <a:defRPr sz="1200">
                <a:solidFill>
                  <a:schemeClr val="lt2"/>
                </a:solidFill>
              </a:defRPr>
            </a:lvl3pPr>
            <a:lvl4pPr indent="-298450" lvl="3" marL="1828800" algn="l">
              <a:lnSpc>
                <a:spcPct val="90000"/>
              </a:lnSpc>
              <a:spcBef>
                <a:spcPts val="400"/>
              </a:spcBef>
              <a:spcAft>
                <a:spcPts val="0"/>
              </a:spcAft>
              <a:buClr>
                <a:schemeClr val="lt2"/>
              </a:buClr>
              <a:buSzPts val="1100"/>
              <a:buChar char="•"/>
              <a:defRPr sz="1100">
                <a:solidFill>
                  <a:schemeClr val="lt2"/>
                </a:solidFill>
              </a:defRPr>
            </a:lvl4pPr>
            <a:lvl5pPr indent="-298450" lvl="4" marL="2286000" algn="l">
              <a:lnSpc>
                <a:spcPct val="90000"/>
              </a:lnSpc>
              <a:spcBef>
                <a:spcPts val="400"/>
              </a:spcBef>
              <a:spcAft>
                <a:spcPts val="0"/>
              </a:spcAft>
              <a:buClr>
                <a:schemeClr val="lt2"/>
              </a:buClr>
              <a:buSzPts val="1100"/>
              <a:buChar char="•"/>
              <a:defRPr sz="1100">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8" name="Google Shape;788;p49"/>
          <p:cNvSpPr txBox="1"/>
          <p:nvPr>
            <p:ph idx="2" type="body"/>
          </p:nvPr>
        </p:nvSpPr>
        <p:spPr>
          <a:xfrm>
            <a:off x="4629150" y="869623"/>
            <a:ext cx="3886200" cy="3407789"/>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800"/>
              </a:spcBef>
              <a:spcAft>
                <a:spcPts val="0"/>
              </a:spcAft>
              <a:buClr>
                <a:schemeClr val="lt2"/>
              </a:buClr>
              <a:buSzPts val="1500"/>
              <a:buChar char="•"/>
              <a:defRPr sz="1500">
                <a:solidFill>
                  <a:schemeClr val="lt2"/>
                </a:solidFill>
              </a:defRPr>
            </a:lvl1pPr>
            <a:lvl2pPr indent="-317500" lvl="1" marL="914400" algn="l">
              <a:lnSpc>
                <a:spcPct val="90000"/>
              </a:lnSpc>
              <a:spcBef>
                <a:spcPts val="400"/>
              </a:spcBef>
              <a:spcAft>
                <a:spcPts val="0"/>
              </a:spcAft>
              <a:buClr>
                <a:schemeClr val="lt2"/>
              </a:buClr>
              <a:buSzPts val="1400"/>
              <a:buChar char="•"/>
              <a:defRPr sz="1400">
                <a:solidFill>
                  <a:schemeClr val="lt2"/>
                </a:solidFill>
              </a:defRPr>
            </a:lvl2pPr>
            <a:lvl3pPr indent="-304800" lvl="2" marL="1371600" algn="l">
              <a:lnSpc>
                <a:spcPct val="90000"/>
              </a:lnSpc>
              <a:spcBef>
                <a:spcPts val="400"/>
              </a:spcBef>
              <a:spcAft>
                <a:spcPts val="0"/>
              </a:spcAft>
              <a:buClr>
                <a:schemeClr val="lt2"/>
              </a:buClr>
              <a:buSzPts val="1200"/>
              <a:buChar char="•"/>
              <a:defRPr sz="1200">
                <a:solidFill>
                  <a:schemeClr val="lt2"/>
                </a:solidFill>
              </a:defRPr>
            </a:lvl3pPr>
            <a:lvl4pPr indent="-298450" lvl="3" marL="1828800" algn="l">
              <a:lnSpc>
                <a:spcPct val="90000"/>
              </a:lnSpc>
              <a:spcBef>
                <a:spcPts val="400"/>
              </a:spcBef>
              <a:spcAft>
                <a:spcPts val="0"/>
              </a:spcAft>
              <a:buClr>
                <a:schemeClr val="lt2"/>
              </a:buClr>
              <a:buSzPts val="1100"/>
              <a:buChar char="•"/>
              <a:defRPr sz="1100">
                <a:solidFill>
                  <a:schemeClr val="lt2"/>
                </a:solidFill>
              </a:defRPr>
            </a:lvl4pPr>
            <a:lvl5pPr indent="-298450" lvl="4" marL="2286000" algn="l">
              <a:lnSpc>
                <a:spcPct val="90000"/>
              </a:lnSpc>
              <a:spcBef>
                <a:spcPts val="400"/>
              </a:spcBef>
              <a:spcAft>
                <a:spcPts val="0"/>
              </a:spcAft>
              <a:buClr>
                <a:schemeClr val="lt2"/>
              </a:buClr>
              <a:buSzPts val="1100"/>
              <a:buChar char="•"/>
              <a:defRPr sz="1100">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89" name="Shape 789"/>
        <p:cNvGrpSpPr/>
        <p:nvPr/>
      </p:nvGrpSpPr>
      <p:grpSpPr>
        <a:xfrm>
          <a:off x="0" y="0"/>
          <a:ext cx="0" cy="0"/>
          <a:chOff x="0" y="0"/>
          <a:chExt cx="0" cy="0"/>
        </a:xfrm>
      </p:grpSpPr>
      <p:sp>
        <p:nvSpPr>
          <p:cNvPr id="790" name="Google Shape;790;p50"/>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791" name="Google Shape;791;p50"/>
          <p:cNvSpPr txBox="1"/>
          <p:nvPr>
            <p:ph type="title"/>
          </p:nvPr>
        </p:nvSpPr>
        <p:spPr>
          <a:xfrm>
            <a:off x="628650" y="273845"/>
            <a:ext cx="7886700" cy="489727"/>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2" name="Google Shape;792;p50"/>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3" name="Google Shape;793;p50"/>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4" name="Google Shape;794;p50"/>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795" name="Google Shape;795;p50"/>
          <p:cNvSpPr txBox="1"/>
          <p:nvPr>
            <p:ph idx="1" type="body"/>
          </p:nvPr>
        </p:nvSpPr>
        <p:spPr>
          <a:xfrm>
            <a:off x="629841" y="942716"/>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96" name="Google Shape;796;p50"/>
          <p:cNvSpPr txBox="1"/>
          <p:nvPr>
            <p:ph idx="2" type="body"/>
          </p:nvPr>
        </p:nvSpPr>
        <p:spPr>
          <a:xfrm>
            <a:off x="629841" y="1652561"/>
            <a:ext cx="3868340" cy="2548223"/>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800"/>
              </a:spcBef>
              <a:spcAft>
                <a:spcPts val="0"/>
              </a:spcAft>
              <a:buClr>
                <a:schemeClr val="lt2"/>
              </a:buClr>
              <a:buSzPts val="1500"/>
              <a:buChar char="•"/>
              <a:defRPr sz="1500">
                <a:solidFill>
                  <a:schemeClr val="lt2"/>
                </a:solidFill>
              </a:defRPr>
            </a:lvl1pPr>
            <a:lvl2pPr indent="-317500" lvl="1" marL="914400" algn="l">
              <a:lnSpc>
                <a:spcPct val="90000"/>
              </a:lnSpc>
              <a:spcBef>
                <a:spcPts val="400"/>
              </a:spcBef>
              <a:spcAft>
                <a:spcPts val="0"/>
              </a:spcAft>
              <a:buClr>
                <a:schemeClr val="lt2"/>
              </a:buClr>
              <a:buSzPts val="1400"/>
              <a:buChar char="•"/>
              <a:defRPr sz="1400">
                <a:solidFill>
                  <a:schemeClr val="lt2"/>
                </a:solidFill>
              </a:defRPr>
            </a:lvl2pPr>
            <a:lvl3pPr indent="-304800" lvl="2" marL="1371600" algn="l">
              <a:lnSpc>
                <a:spcPct val="90000"/>
              </a:lnSpc>
              <a:spcBef>
                <a:spcPts val="400"/>
              </a:spcBef>
              <a:spcAft>
                <a:spcPts val="0"/>
              </a:spcAft>
              <a:buClr>
                <a:schemeClr val="lt2"/>
              </a:buClr>
              <a:buSzPts val="1200"/>
              <a:buChar char="•"/>
              <a:defRPr sz="1200">
                <a:solidFill>
                  <a:schemeClr val="lt2"/>
                </a:solidFill>
              </a:defRPr>
            </a:lvl3pPr>
            <a:lvl4pPr indent="-298450" lvl="3" marL="1828800" algn="l">
              <a:lnSpc>
                <a:spcPct val="90000"/>
              </a:lnSpc>
              <a:spcBef>
                <a:spcPts val="400"/>
              </a:spcBef>
              <a:spcAft>
                <a:spcPts val="0"/>
              </a:spcAft>
              <a:buClr>
                <a:schemeClr val="lt2"/>
              </a:buClr>
              <a:buSzPts val="1100"/>
              <a:buChar char="•"/>
              <a:defRPr sz="1100">
                <a:solidFill>
                  <a:schemeClr val="lt2"/>
                </a:solidFill>
              </a:defRPr>
            </a:lvl4pPr>
            <a:lvl5pPr indent="-298450" lvl="4" marL="2286000" algn="l">
              <a:lnSpc>
                <a:spcPct val="90000"/>
              </a:lnSpc>
              <a:spcBef>
                <a:spcPts val="400"/>
              </a:spcBef>
              <a:spcAft>
                <a:spcPts val="0"/>
              </a:spcAft>
              <a:buClr>
                <a:schemeClr val="lt2"/>
              </a:buClr>
              <a:buSzPts val="1100"/>
              <a:buChar char="•"/>
              <a:defRPr sz="1100">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7" name="Google Shape;797;p50"/>
          <p:cNvSpPr txBox="1"/>
          <p:nvPr>
            <p:ph idx="3" type="body"/>
          </p:nvPr>
        </p:nvSpPr>
        <p:spPr>
          <a:xfrm>
            <a:off x="4629150" y="942716"/>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atin typeface="Gill Sans"/>
                <a:ea typeface="Gill Sans"/>
                <a:cs typeface="Gill Sans"/>
                <a:sym typeface="Gill Sans"/>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98" name="Google Shape;798;p50"/>
          <p:cNvSpPr txBox="1"/>
          <p:nvPr>
            <p:ph idx="4" type="body"/>
          </p:nvPr>
        </p:nvSpPr>
        <p:spPr>
          <a:xfrm>
            <a:off x="4629150" y="1652561"/>
            <a:ext cx="3887391" cy="2548223"/>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800"/>
              </a:spcBef>
              <a:spcAft>
                <a:spcPts val="0"/>
              </a:spcAft>
              <a:buClr>
                <a:schemeClr val="lt2"/>
              </a:buClr>
              <a:buSzPts val="1500"/>
              <a:buChar char="•"/>
              <a:defRPr sz="1500">
                <a:solidFill>
                  <a:schemeClr val="lt2"/>
                </a:solidFill>
              </a:defRPr>
            </a:lvl1pPr>
            <a:lvl2pPr indent="-317500" lvl="1" marL="914400" algn="l">
              <a:lnSpc>
                <a:spcPct val="90000"/>
              </a:lnSpc>
              <a:spcBef>
                <a:spcPts val="400"/>
              </a:spcBef>
              <a:spcAft>
                <a:spcPts val="0"/>
              </a:spcAft>
              <a:buClr>
                <a:schemeClr val="lt2"/>
              </a:buClr>
              <a:buSzPts val="1400"/>
              <a:buChar char="•"/>
              <a:defRPr sz="1400">
                <a:solidFill>
                  <a:schemeClr val="lt2"/>
                </a:solidFill>
              </a:defRPr>
            </a:lvl2pPr>
            <a:lvl3pPr indent="-304800" lvl="2" marL="1371600" algn="l">
              <a:lnSpc>
                <a:spcPct val="90000"/>
              </a:lnSpc>
              <a:spcBef>
                <a:spcPts val="400"/>
              </a:spcBef>
              <a:spcAft>
                <a:spcPts val="0"/>
              </a:spcAft>
              <a:buClr>
                <a:schemeClr val="lt2"/>
              </a:buClr>
              <a:buSzPts val="1200"/>
              <a:buChar char="•"/>
              <a:defRPr sz="1200">
                <a:solidFill>
                  <a:schemeClr val="lt2"/>
                </a:solidFill>
              </a:defRPr>
            </a:lvl3pPr>
            <a:lvl4pPr indent="-298450" lvl="3" marL="1828800" algn="l">
              <a:lnSpc>
                <a:spcPct val="90000"/>
              </a:lnSpc>
              <a:spcBef>
                <a:spcPts val="400"/>
              </a:spcBef>
              <a:spcAft>
                <a:spcPts val="0"/>
              </a:spcAft>
              <a:buClr>
                <a:schemeClr val="lt2"/>
              </a:buClr>
              <a:buSzPts val="1100"/>
              <a:buChar char="•"/>
              <a:defRPr sz="1100">
                <a:solidFill>
                  <a:schemeClr val="lt2"/>
                </a:solidFill>
              </a:defRPr>
            </a:lvl4pPr>
            <a:lvl5pPr indent="-298450" lvl="4" marL="2286000" algn="l">
              <a:lnSpc>
                <a:spcPct val="90000"/>
              </a:lnSpc>
              <a:spcBef>
                <a:spcPts val="400"/>
              </a:spcBef>
              <a:spcAft>
                <a:spcPts val="0"/>
              </a:spcAft>
              <a:buClr>
                <a:schemeClr val="lt2"/>
              </a:buClr>
              <a:buSzPts val="1100"/>
              <a:buChar char="•"/>
              <a:defRPr sz="1100">
                <a:solidFill>
                  <a:schemeClr val="lt2"/>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99" name="Shape 799"/>
        <p:cNvGrpSpPr/>
        <p:nvPr/>
      </p:nvGrpSpPr>
      <p:grpSpPr>
        <a:xfrm>
          <a:off x="0" y="0"/>
          <a:ext cx="0" cy="0"/>
          <a:chOff x="0" y="0"/>
          <a:chExt cx="0" cy="0"/>
        </a:xfrm>
      </p:grpSpPr>
      <p:sp>
        <p:nvSpPr>
          <p:cNvPr id="800" name="Google Shape;800;p51"/>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801" name="Google Shape;801;p51"/>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2" name="Google Shape;802;p51"/>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3" name="Google Shape;803;p51"/>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804" name="Google Shape;804;p5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2"/>
              </a:buClr>
              <a:buSzPts val="2400"/>
              <a:buFont typeface="Gill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5" name="Google Shape;805;p5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806" name="Google Shape;806;p51"/>
          <p:cNvSpPr txBox="1"/>
          <p:nvPr>
            <p:ph idx="2" type="body"/>
          </p:nvPr>
        </p:nvSpPr>
        <p:spPr>
          <a:xfrm>
            <a:off x="3887391" y="342901"/>
            <a:ext cx="4629150" cy="4052888"/>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lt2"/>
              </a:buClr>
              <a:buSzPts val="1800"/>
              <a:buChar char="•"/>
              <a:defRPr sz="1800">
                <a:solidFill>
                  <a:schemeClr val="lt2"/>
                </a:solidFill>
              </a:defRPr>
            </a:lvl1pPr>
            <a:lvl2pPr indent="-323850" lvl="1" marL="914400" algn="l">
              <a:lnSpc>
                <a:spcPct val="90000"/>
              </a:lnSpc>
              <a:spcBef>
                <a:spcPts val="400"/>
              </a:spcBef>
              <a:spcAft>
                <a:spcPts val="0"/>
              </a:spcAft>
              <a:buClr>
                <a:schemeClr val="lt2"/>
              </a:buClr>
              <a:buSzPts val="1500"/>
              <a:buChar char="•"/>
              <a:defRPr sz="1500">
                <a:solidFill>
                  <a:schemeClr val="lt2"/>
                </a:solidFill>
              </a:defRPr>
            </a:lvl2pPr>
            <a:lvl3pPr indent="-317500" lvl="2" marL="1371600" algn="l">
              <a:lnSpc>
                <a:spcPct val="90000"/>
              </a:lnSpc>
              <a:spcBef>
                <a:spcPts val="400"/>
              </a:spcBef>
              <a:spcAft>
                <a:spcPts val="0"/>
              </a:spcAft>
              <a:buClr>
                <a:schemeClr val="lt2"/>
              </a:buClr>
              <a:buSzPts val="1400"/>
              <a:buChar char="•"/>
              <a:defRPr sz="1400">
                <a:solidFill>
                  <a:schemeClr val="lt2"/>
                </a:solidFill>
              </a:defRPr>
            </a:lvl3pPr>
            <a:lvl4pPr indent="-304800" lvl="3" marL="1828800" algn="l">
              <a:lnSpc>
                <a:spcPct val="90000"/>
              </a:lnSpc>
              <a:spcBef>
                <a:spcPts val="400"/>
              </a:spcBef>
              <a:spcAft>
                <a:spcPts val="0"/>
              </a:spcAft>
              <a:buClr>
                <a:schemeClr val="lt2"/>
              </a:buClr>
              <a:buSzPts val="1200"/>
              <a:buChar char="•"/>
              <a:defRPr sz="1200">
                <a:solidFill>
                  <a:schemeClr val="lt2"/>
                </a:solidFill>
              </a:defRPr>
            </a:lvl4pPr>
            <a:lvl5pPr indent="-304800" lvl="4" marL="2286000" algn="l">
              <a:lnSpc>
                <a:spcPct val="90000"/>
              </a:lnSpc>
              <a:spcBef>
                <a:spcPts val="400"/>
              </a:spcBef>
              <a:spcAft>
                <a:spcPts val="0"/>
              </a:spcAft>
              <a:buClr>
                <a:schemeClr val="lt2"/>
              </a:buClr>
              <a:buSzPts val="1200"/>
              <a:buChar char="•"/>
              <a:defRPr sz="1200">
                <a:solidFill>
                  <a:schemeClr val="lt2"/>
                </a:solidFill>
              </a:defRPr>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807" name="Shape 807"/>
        <p:cNvGrpSpPr/>
        <p:nvPr/>
      </p:nvGrpSpPr>
      <p:grpSpPr>
        <a:xfrm>
          <a:off x="0" y="0"/>
          <a:ext cx="0" cy="0"/>
          <a:chOff x="0" y="0"/>
          <a:chExt cx="0" cy="0"/>
        </a:xfrm>
      </p:grpSpPr>
      <p:sp>
        <p:nvSpPr>
          <p:cNvPr id="808" name="Google Shape;808;p52"/>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809" name="Google Shape;809;p52"/>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0" name="Google Shape;810;p52"/>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1" name="Google Shape;811;p52"/>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812" name="Google Shape;812;p5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2"/>
              </a:buClr>
              <a:buSzPts val="2400"/>
              <a:buFont typeface="Gill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3" name="Google Shape;813;p5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814" name="Google Shape;814;p52"/>
          <p:cNvSpPr/>
          <p:nvPr>
            <p:ph idx="2" type="pic"/>
          </p:nvPr>
        </p:nvSpPr>
        <p:spPr>
          <a:xfrm>
            <a:off x="3887391" y="342901"/>
            <a:ext cx="4629150" cy="4052888"/>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lt2"/>
              </a:buClr>
              <a:buSzPts val="1800"/>
              <a:buFont typeface="Arial"/>
              <a:buNone/>
              <a:defRPr b="0" i="0" sz="1800"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15" name="Shape 815"/>
        <p:cNvGrpSpPr/>
        <p:nvPr/>
      </p:nvGrpSpPr>
      <p:grpSpPr>
        <a:xfrm>
          <a:off x="0" y="0"/>
          <a:ext cx="0" cy="0"/>
          <a:chOff x="0" y="0"/>
          <a:chExt cx="0" cy="0"/>
        </a:xfrm>
      </p:grpSpPr>
      <p:sp>
        <p:nvSpPr>
          <p:cNvPr id="816" name="Google Shape;816;p53"/>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817" name="Google Shape;817;p53"/>
          <p:cNvSpPr txBox="1"/>
          <p:nvPr>
            <p:ph type="title"/>
          </p:nvPr>
        </p:nvSpPr>
        <p:spPr>
          <a:xfrm>
            <a:off x="628650" y="273845"/>
            <a:ext cx="7886700" cy="489727"/>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8" name="Google Shape;818;p53"/>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9" name="Google Shape;819;p53"/>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0" name="Google Shape;820;p53"/>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21" name="Shape 821"/>
        <p:cNvGrpSpPr/>
        <p:nvPr/>
      </p:nvGrpSpPr>
      <p:grpSpPr>
        <a:xfrm>
          <a:off x="0" y="0"/>
          <a:ext cx="0" cy="0"/>
          <a:chOff x="0" y="0"/>
          <a:chExt cx="0" cy="0"/>
        </a:xfrm>
      </p:grpSpPr>
      <p:sp>
        <p:nvSpPr>
          <p:cNvPr id="822" name="Google Shape;822;p54"/>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823" name="Google Shape;823;p54"/>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4" name="Google Shape;824;p54"/>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5" name="Google Shape;825;p54"/>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29" Type="http://schemas.openxmlformats.org/officeDocument/2006/relationships/slideLayout" Target="../slideLayouts/slideLayout45.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11" Type="http://schemas.openxmlformats.org/officeDocument/2006/relationships/slideLayout" Target="../slideLayouts/slideLayout27.xml"/><Relationship Id="rId33" Type="http://schemas.openxmlformats.org/officeDocument/2006/relationships/slideLayout" Target="../slideLayouts/slideLayout49.xml"/><Relationship Id="rId10" Type="http://schemas.openxmlformats.org/officeDocument/2006/relationships/slideLayout" Target="../slideLayouts/slideLayout26.xml"/><Relationship Id="rId32" Type="http://schemas.openxmlformats.org/officeDocument/2006/relationships/slideLayout" Target="../slideLayouts/slideLayout48.xml"/><Relationship Id="rId13" Type="http://schemas.openxmlformats.org/officeDocument/2006/relationships/slideLayout" Target="../slideLayouts/slideLayout29.xml"/><Relationship Id="rId35" Type="http://schemas.openxmlformats.org/officeDocument/2006/relationships/slideLayout" Target="../slideLayouts/slideLayout51.xml"/><Relationship Id="rId12" Type="http://schemas.openxmlformats.org/officeDocument/2006/relationships/slideLayout" Target="../slideLayouts/slideLayout28.xml"/><Relationship Id="rId34" Type="http://schemas.openxmlformats.org/officeDocument/2006/relationships/slideLayout" Target="../slideLayouts/slideLayout50.xml"/><Relationship Id="rId15" Type="http://schemas.openxmlformats.org/officeDocument/2006/relationships/slideLayout" Target="../slideLayouts/slideLayout31.xml"/><Relationship Id="rId37" Type="http://schemas.openxmlformats.org/officeDocument/2006/relationships/theme" Target="../theme/theme1.xml"/><Relationship Id="rId14" Type="http://schemas.openxmlformats.org/officeDocument/2006/relationships/slideLayout" Target="../slideLayouts/slideLayout30.xml"/><Relationship Id="rId36" Type="http://schemas.openxmlformats.org/officeDocument/2006/relationships/slideLayout" Target="../slideLayouts/slideLayout52.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lt2"/>
              </a:buClr>
              <a:buSzPts val="2700"/>
              <a:buFont typeface="Gill Sans"/>
              <a:buNone/>
              <a:defRPr b="1" i="0" sz="2700" u="none" cap="none" strike="noStrike">
                <a:solidFill>
                  <a:schemeClr val="lt2"/>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5" name="Google Shape;115;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16" name="Google Shape;116;p18"/>
          <p:cNvSpPr txBox="1"/>
          <p:nvPr>
            <p:ph idx="10" type="dt"/>
          </p:nvPr>
        </p:nvSpPr>
        <p:spPr>
          <a:xfrm>
            <a:off x="7512627" y="4409040"/>
            <a:ext cx="1002723" cy="224100"/>
          </a:xfrm>
          <a:prstGeom prst="rect">
            <a:avLst/>
          </a:prstGeom>
          <a:noFill/>
          <a:ln>
            <a:noFill/>
          </a:ln>
        </p:spPr>
        <p:txBody>
          <a:bodyPr anchorCtr="0" anchor="ctr" bIns="0" lIns="0" spcFirstLastPara="1" rIns="0" wrap="square" tIns="0">
            <a:noAutofit/>
          </a:bodyPr>
          <a:lstStyle>
            <a:lvl1pPr lvl="0" marR="0" rtl="0" algn="r">
              <a:spcBef>
                <a:spcPts val="0"/>
              </a:spcBef>
              <a:spcAft>
                <a:spcPts val="0"/>
              </a:spcAft>
              <a:buSzPts val="1100"/>
              <a:buNone/>
              <a:defRPr b="0" i="0" sz="800" u="none" cap="none" strike="noStrike">
                <a:solidFill>
                  <a:srgbClr val="7F7F7F"/>
                </a:solidFill>
                <a:latin typeface="Quattrocento Sans"/>
                <a:ea typeface="Quattrocento Sans"/>
                <a:cs typeface="Quattrocento Sans"/>
                <a:sym typeface="Quattrocento Sans"/>
              </a:defRPr>
            </a:lvl1pPr>
            <a:lvl2pPr lvl="1"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117" name="Google Shape;117;p18"/>
          <p:cNvSpPr txBox="1"/>
          <p:nvPr>
            <p:ph idx="11" type="ftr"/>
          </p:nvPr>
        </p:nvSpPr>
        <p:spPr>
          <a:xfrm>
            <a:off x="877470" y="4409040"/>
            <a:ext cx="2186800" cy="2241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7F7F7F"/>
                </a:solidFill>
                <a:latin typeface="Quattrocento Sans"/>
                <a:ea typeface="Quattrocento Sans"/>
                <a:cs typeface="Quattrocento Sans"/>
                <a:sym typeface="Quattrocento Sans"/>
              </a:defRPr>
            </a:lvl1pPr>
            <a:lvl2pPr lvl="1"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118" name="Google Shape;118;p18"/>
          <p:cNvSpPr txBox="1"/>
          <p:nvPr>
            <p:ph idx="12" type="sldNum"/>
          </p:nvPr>
        </p:nvSpPr>
        <p:spPr>
          <a:xfrm>
            <a:off x="583982" y="4409742"/>
            <a:ext cx="265869" cy="22298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800" u="none" cap="none" strike="noStrike">
                <a:solidFill>
                  <a:schemeClr val="lt2"/>
                </a:solidFill>
                <a:latin typeface="Quattrocento Sans"/>
                <a:ea typeface="Quattrocento Sans"/>
                <a:cs typeface="Quattrocento Sans"/>
                <a:sym typeface="Quattrocento Sans"/>
              </a:defRPr>
            </a:lvl1pPr>
            <a:lvl2pPr indent="0" lvl="1" marL="0" marR="0" rtl="0" algn="ctr">
              <a:spcBef>
                <a:spcPts val="0"/>
              </a:spcBef>
              <a:buNone/>
              <a:defRPr b="0" i="0" sz="800" u="none" cap="none" strike="noStrike">
                <a:solidFill>
                  <a:schemeClr val="lt2"/>
                </a:solidFill>
                <a:latin typeface="Quattrocento Sans"/>
                <a:ea typeface="Quattrocento Sans"/>
                <a:cs typeface="Quattrocento Sans"/>
                <a:sym typeface="Quattrocento Sans"/>
              </a:defRPr>
            </a:lvl2pPr>
            <a:lvl3pPr indent="0" lvl="2" marL="0" marR="0" rtl="0" algn="ctr">
              <a:spcBef>
                <a:spcPts val="0"/>
              </a:spcBef>
              <a:buNone/>
              <a:defRPr b="0" i="0" sz="800" u="none" cap="none" strike="noStrike">
                <a:solidFill>
                  <a:schemeClr val="lt2"/>
                </a:solidFill>
                <a:latin typeface="Quattrocento Sans"/>
                <a:ea typeface="Quattrocento Sans"/>
                <a:cs typeface="Quattrocento Sans"/>
                <a:sym typeface="Quattrocento Sans"/>
              </a:defRPr>
            </a:lvl3pPr>
            <a:lvl4pPr indent="0" lvl="3" marL="0" marR="0" rtl="0" algn="ctr">
              <a:spcBef>
                <a:spcPts val="0"/>
              </a:spcBef>
              <a:buNone/>
              <a:defRPr b="0" i="0" sz="800" u="none" cap="none" strike="noStrike">
                <a:solidFill>
                  <a:schemeClr val="lt2"/>
                </a:solidFill>
                <a:latin typeface="Quattrocento Sans"/>
                <a:ea typeface="Quattrocento Sans"/>
                <a:cs typeface="Quattrocento Sans"/>
                <a:sym typeface="Quattrocento Sans"/>
              </a:defRPr>
            </a:lvl4pPr>
            <a:lvl5pPr indent="0" lvl="4" marL="0" marR="0" rtl="0" algn="ctr">
              <a:spcBef>
                <a:spcPts val="0"/>
              </a:spcBef>
              <a:buNone/>
              <a:defRPr b="0" i="0" sz="800" u="none" cap="none" strike="noStrike">
                <a:solidFill>
                  <a:schemeClr val="lt2"/>
                </a:solidFill>
                <a:latin typeface="Quattrocento Sans"/>
                <a:ea typeface="Quattrocento Sans"/>
                <a:cs typeface="Quattrocento Sans"/>
                <a:sym typeface="Quattrocento Sans"/>
              </a:defRPr>
            </a:lvl5pPr>
            <a:lvl6pPr indent="0" lvl="5" marL="0" marR="0" rtl="0" algn="ctr">
              <a:spcBef>
                <a:spcPts val="0"/>
              </a:spcBef>
              <a:buNone/>
              <a:defRPr b="0" i="0" sz="800" u="none" cap="none" strike="noStrike">
                <a:solidFill>
                  <a:schemeClr val="lt2"/>
                </a:solidFill>
                <a:latin typeface="Quattrocento Sans"/>
                <a:ea typeface="Quattrocento Sans"/>
                <a:cs typeface="Quattrocento Sans"/>
                <a:sym typeface="Quattrocento Sans"/>
              </a:defRPr>
            </a:lvl6pPr>
            <a:lvl7pPr indent="0" lvl="6" marL="0" marR="0" rtl="0" algn="ctr">
              <a:spcBef>
                <a:spcPts val="0"/>
              </a:spcBef>
              <a:buNone/>
              <a:defRPr b="0" i="0" sz="800" u="none" cap="none" strike="noStrike">
                <a:solidFill>
                  <a:schemeClr val="lt2"/>
                </a:solidFill>
                <a:latin typeface="Quattrocento Sans"/>
                <a:ea typeface="Quattrocento Sans"/>
                <a:cs typeface="Quattrocento Sans"/>
                <a:sym typeface="Quattrocento Sans"/>
              </a:defRPr>
            </a:lvl7pPr>
            <a:lvl8pPr indent="0" lvl="7" marL="0" marR="0" rtl="0" algn="ctr">
              <a:spcBef>
                <a:spcPts val="0"/>
              </a:spcBef>
              <a:buNone/>
              <a:defRPr b="0" i="0" sz="800" u="none" cap="none" strike="noStrike">
                <a:solidFill>
                  <a:schemeClr val="lt2"/>
                </a:solidFill>
                <a:latin typeface="Quattrocento Sans"/>
                <a:ea typeface="Quattrocento Sans"/>
                <a:cs typeface="Quattrocento Sans"/>
                <a:sym typeface="Quattrocento Sans"/>
              </a:defRPr>
            </a:lvl8pPr>
            <a:lvl9pPr indent="0" lvl="8" marL="0" marR="0" rtl="0" algn="ctr">
              <a:spcBef>
                <a:spcPts val="0"/>
              </a:spcBef>
              <a:buNone/>
              <a:defRPr b="0" i="0" sz="800" u="none" cap="none" strike="noStrike">
                <a:solidFill>
                  <a:schemeClr val="lt2"/>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19" name="Google Shape;119;p18"/>
          <p:cNvSpPr/>
          <p:nvPr/>
        </p:nvSpPr>
        <p:spPr>
          <a:xfrm>
            <a:off x="606983" y="4409742"/>
            <a:ext cx="212598" cy="212598"/>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20" name="Google Shape;120;p18"/>
          <p:cNvCxnSpPr/>
          <p:nvPr/>
        </p:nvCxnSpPr>
        <p:spPr>
          <a:xfrm>
            <a:off x="8685000" y="4515690"/>
            <a:ext cx="459000" cy="0"/>
          </a:xfrm>
          <a:prstGeom prst="straightConnector1">
            <a:avLst/>
          </a:prstGeom>
          <a:noFill/>
          <a:ln cap="flat" cmpd="sng" w="9525">
            <a:solidFill>
              <a:srgbClr val="7F7F7F"/>
            </a:solidFill>
            <a:prstDash val="solid"/>
            <a:miter lim="800000"/>
            <a:headEnd len="sm" w="sm" type="none"/>
            <a:tailEnd len="sm" w="sm" type="none"/>
          </a:ln>
        </p:spPr>
      </p:cxnSp>
      <p:sp>
        <p:nvSpPr>
          <p:cNvPr id="121" name="Google Shape;121;p18"/>
          <p:cNvSpPr/>
          <p:nvPr/>
        </p:nvSpPr>
        <p:spPr>
          <a:xfrm>
            <a:off x="8599922" y="4474542"/>
            <a:ext cx="82296" cy="82296"/>
          </a:xfrm>
          <a:prstGeom prst="ellipse">
            <a:avLst/>
          </a:prstGeom>
          <a:noFill/>
          <a:ln cap="flat" cmpd="sng" w="9525">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22" name="Google Shape;122;p18"/>
          <p:cNvCxnSpPr/>
          <p:nvPr/>
        </p:nvCxnSpPr>
        <p:spPr>
          <a:xfrm flipH="1" rot="10800000">
            <a:off x="0" y="4515690"/>
            <a:ext cx="602456" cy="351"/>
          </a:xfrm>
          <a:prstGeom prst="straightConnector1">
            <a:avLst/>
          </a:prstGeom>
          <a:noFill/>
          <a:ln cap="flat" cmpd="sng" w="9525">
            <a:solidFill>
              <a:srgbClr val="7F7F7F"/>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95">
          <p15:clr>
            <a:srgbClr val="F26B43"/>
          </p15:clr>
        </p15:guide>
        <p15:guide id="2" pos="5381">
          <p15:clr>
            <a:srgbClr val="F26B43"/>
          </p15:clr>
        </p15:guide>
        <p15:guide id="3" pos="379">
          <p15:clr>
            <a:srgbClr val="F26B43"/>
          </p15:clr>
        </p15:guide>
        <p15:guide id="4" orient="horz" pos="2845">
          <p15:clr>
            <a:srgbClr val="F26B43"/>
          </p15:clr>
        </p15:guide>
        <p15:guide id="5" pos="2880">
          <p15:clr>
            <a:srgbClr val="F26B43"/>
          </p15:clr>
        </p15:guide>
        <p15:guide id="6" orient="horz" pos="1620">
          <p15:clr>
            <a:srgbClr val="F26B43"/>
          </p15:clr>
        </p15:guide>
        <p15:guide id="7" pos="2489">
          <p15:clr>
            <a:srgbClr val="F26B43"/>
          </p15:clr>
        </p15:guide>
        <p15:guide id="8" pos="327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5.png"/><Relationship Id="rId9" Type="http://schemas.openxmlformats.org/officeDocument/2006/relationships/image" Target="../media/image30.png"/><Relationship Id="rId5" Type="http://schemas.openxmlformats.org/officeDocument/2006/relationships/image" Target="../media/image20.png"/><Relationship Id="rId6" Type="http://schemas.openxmlformats.org/officeDocument/2006/relationships/image" Target="../media/image28.png"/><Relationship Id="rId7" Type="http://schemas.openxmlformats.org/officeDocument/2006/relationships/image" Target="../media/image23.png"/><Relationship Id="rId8" Type="http://schemas.openxmlformats.org/officeDocument/2006/relationships/image" Target="../media/image32.png"/><Relationship Id="rId11" Type="http://schemas.openxmlformats.org/officeDocument/2006/relationships/image" Target="../media/image34.png"/><Relationship Id="rId10" Type="http://schemas.openxmlformats.org/officeDocument/2006/relationships/image" Target="../media/image33.png"/><Relationship Id="rId13" Type="http://schemas.openxmlformats.org/officeDocument/2006/relationships/image" Target="../media/image24.png"/><Relationship Id="rId12" Type="http://schemas.openxmlformats.org/officeDocument/2006/relationships/image" Target="../media/image26.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22.png"/><Relationship Id="rId7" Type="http://schemas.openxmlformats.org/officeDocument/2006/relationships/image" Target="../media/image5.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55"/>
          <p:cNvSpPr txBox="1"/>
          <p:nvPr>
            <p:ph type="ctrTitle"/>
          </p:nvPr>
        </p:nvSpPr>
        <p:spPr>
          <a:xfrm>
            <a:off x="1175625" y="260464"/>
            <a:ext cx="6858000" cy="13395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lt2"/>
              </a:buClr>
              <a:buSzPts val="4500"/>
              <a:buFont typeface="Gill Sans"/>
              <a:buNone/>
            </a:pPr>
            <a:r>
              <a:rPr lang="en"/>
              <a:t>LungVision AI</a:t>
            </a:r>
            <a:endParaRPr/>
          </a:p>
        </p:txBody>
      </p:sp>
      <p:sp>
        <p:nvSpPr>
          <p:cNvPr id="831" name="Google Shape;831;p55"/>
          <p:cNvSpPr txBox="1"/>
          <p:nvPr>
            <p:ph idx="1" type="subTitle"/>
          </p:nvPr>
        </p:nvSpPr>
        <p:spPr>
          <a:xfrm>
            <a:off x="1143000" y="3474822"/>
            <a:ext cx="6858000" cy="11952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2100"/>
              <a:buNone/>
            </a:pPr>
            <a:r>
              <a:rPr lang="en" sz="1000"/>
              <a:t>Ayman Akhras | Kelly Deng | Nathan Luong | Patrick Zhou | Reza Jodeiri</a:t>
            </a:r>
            <a:endParaRPr sz="1000"/>
          </a:p>
          <a:p>
            <a:pPr indent="0" lvl="0" marL="0" rtl="0" algn="ctr">
              <a:lnSpc>
                <a:spcPct val="100000"/>
              </a:lnSpc>
              <a:spcBef>
                <a:spcPts val="0"/>
              </a:spcBef>
              <a:spcAft>
                <a:spcPts val="0"/>
              </a:spcAft>
              <a:buClr>
                <a:schemeClr val="dk1"/>
              </a:buClr>
              <a:buSzPts val="2100"/>
              <a:buNone/>
            </a:pPr>
            <a:r>
              <a:rPr lang="en" sz="600"/>
              <a:t>  </a:t>
            </a:r>
            <a:endParaRPr sz="600"/>
          </a:p>
          <a:p>
            <a:pPr indent="0" lvl="0" marL="0" rtl="0" algn="ctr">
              <a:lnSpc>
                <a:spcPct val="100000"/>
              </a:lnSpc>
              <a:spcBef>
                <a:spcPts val="0"/>
              </a:spcBef>
              <a:spcAft>
                <a:spcPts val="0"/>
              </a:spcAft>
              <a:buClr>
                <a:schemeClr val="dk1"/>
              </a:buClr>
              <a:buSzPts val="2100"/>
              <a:buNone/>
            </a:pPr>
            <a:r>
              <a:rPr lang="en" sz="600"/>
              <a:t> Supervisor: Dr. Mehdi Moradi</a:t>
            </a:r>
            <a:r>
              <a:rPr lang="en" sz="600"/>
              <a:t> </a:t>
            </a:r>
            <a:endParaRPr sz="600"/>
          </a:p>
          <a:p>
            <a:pPr indent="0" lvl="0" marL="0" rtl="0" algn="ctr">
              <a:lnSpc>
                <a:spcPct val="100000"/>
              </a:lnSpc>
              <a:spcBef>
                <a:spcPts val="0"/>
              </a:spcBef>
              <a:spcAft>
                <a:spcPts val="0"/>
              </a:spcAft>
              <a:buClr>
                <a:schemeClr val="dk1"/>
              </a:buClr>
              <a:buSzPts val="2100"/>
              <a:buNone/>
            </a:pPr>
            <a:r>
              <a:rPr lang="en" sz="600"/>
              <a:t>Group 27</a:t>
            </a:r>
            <a:endParaRPr sz="600"/>
          </a:p>
          <a:p>
            <a:pPr indent="0" lvl="0" marL="0" rtl="0" algn="ctr">
              <a:lnSpc>
                <a:spcPct val="100000"/>
              </a:lnSpc>
              <a:spcBef>
                <a:spcPts val="0"/>
              </a:spcBef>
              <a:spcAft>
                <a:spcPts val="0"/>
              </a:spcAft>
              <a:buClr>
                <a:schemeClr val="dk1"/>
              </a:buClr>
              <a:buSzPts val="2100"/>
              <a:buNone/>
            </a:pPr>
            <a:r>
              <a:t/>
            </a:r>
            <a:endParaRPr/>
          </a:p>
          <a:p>
            <a:pPr indent="0" lvl="0" marL="0" rtl="0" algn="ctr">
              <a:lnSpc>
                <a:spcPct val="100000"/>
              </a:lnSpc>
              <a:spcBef>
                <a:spcPts val="0"/>
              </a:spcBef>
              <a:spcAft>
                <a:spcPts val="0"/>
              </a:spcAft>
              <a:buClr>
                <a:schemeClr val="dk1"/>
              </a:buClr>
              <a:buSzPts val="2100"/>
              <a:buNone/>
            </a:pPr>
            <a:r>
              <a:t/>
            </a:r>
            <a:endParaRPr/>
          </a:p>
          <a:p>
            <a:pPr indent="0" lvl="0" marL="0" rtl="0" algn="r">
              <a:lnSpc>
                <a:spcPct val="100000"/>
              </a:lnSpc>
              <a:spcBef>
                <a:spcPts val="0"/>
              </a:spcBef>
              <a:spcAft>
                <a:spcPts val="0"/>
              </a:spcAft>
              <a:buClr>
                <a:schemeClr val="dk1"/>
              </a:buClr>
              <a:buSzPts val="1100"/>
              <a:buNone/>
            </a:pPr>
            <a:r>
              <a:t/>
            </a:r>
            <a:endParaRPr sz="1100"/>
          </a:p>
        </p:txBody>
      </p:sp>
      <p:pic>
        <p:nvPicPr>
          <p:cNvPr id="832" name="Google Shape;832;p55" title="DALL·E 2025 .png"/>
          <p:cNvPicPr preferRelativeResize="0"/>
          <p:nvPr/>
        </p:nvPicPr>
        <p:blipFill>
          <a:blip r:embed="rId3">
            <a:alphaModFix/>
          </a:blip>
          <a:stretch>
            <a:fillRect/>
          </a:stretch>
        </p:blipFill>
        <p:spPr>
          <a:xfrm>
            <a:off x="3616974" y="1599976"/>
            <a:ext cx="1877450" cy="187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4"/>
          <p:cNvSpPr txBox="1"/>
          <p:nvPr>
            <p:ph type="title"/>
          </p:nvPr>
        </p:nvSpPr>
        <p:spPr>
          <a:xfrm>
            <a:off x="1709374" y="82125"/>
            <a:ext cx="5808900" cy="6033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2"/>
              </a:buClr>
              <a:buSzPts val="2700"/>
              <a:buFont typeface="Gill Sans"/>
              <a:buNone/>
            </a:pPr>
            <a:r>
              <a:rPr lang="en"/>
              <a:t>Comparisons</a:t>
            </a:r>
            <a:endParaRPr/>
          </a:p>
        </p:txBody>
      </p:sp>
      <p:sp>
        <p:nvSpPr>
          <p:cNvPr id="912" name="Google Shape;912;p64"/>
          <p:cNvSpPr txBox="1"/>
          <p:nvPr>
            <p:ph idx="12" type="sldNum"/>
          </p:nvPr>
        </p:nvSpPr>
        <p:spPr>
          <a:xfrm>
            <a:off x="1522129" y="4456007"/>
            <a:ext cx="258000" cy="210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913" name="Google Shape;913;p64"/>
          <p:cNvPicPr preferRelativeResize="0"/>
          <p:nvPr/>
        </p:nvPicPr>
        <p:blipFill>
          <a:blip r:embed="rId3">
            <a:alphaModFix/>
          </a:blip>
          <a:stretch>
            <a:fillRect/>
          </a:stretch>
        </p:blipFill>
        <p:spPr>
          <a:xfrm>
            <a:off x="954800" y="882161"/>
            <a:ext cx="1830755" cy="1335480"/>
          </a:xfrm>
          <a:prstGeom prst="rect">
            <a:avLst/>
          </a:prstGeom>
          <a:noFill/>
          <a:ln>
            <a:noFill/>
          </a:ln>
        </p:spPr>
      </p:pic>
      <p:pic>
        <p:nvPicPr>
          <p:cNvPr id="914" name="Google Shape;914;p64"/>
          <p:cNvPicPr preferRelativeResize="0"/>
          <p:nvPr/>
        </p:nvPicPr>
        <p:blipFill>
          <a:blip r:embed="rId4">
            <a:alphaModFix/>
          </a:blip>
          <a:stretch>
            <a:fillRect/>
          </a:stretch>
        </p:blipFill>
        <p:spPr>
          <a:xfrm>
            <a:off x="2785532" y="882172"/>
            <a:ext cx="1830755" cy="1335480"/>
          </a:xfrm>
          <a:prstGeom prst="rect">
            <a:avLst/>
          </a:prstGeom>
          <a:noFill/>
          <a:ln>
            <a:noFill/>
          </a:ln>
        </p:spPr>
      </p:pic>
      <p:pic>
        <p:nvPicPr>
          <p:cNvPr id="915" name="Google Shape;915;p64"/>
          <p:cNvPicPr preferRelativeResize="0"/>
          <p:nvPr/>
        </p:nvPicPr>
        <p:blipFill>
          <a:blip r:embed="rId5">
            <a:alphaModFix/>
          </a:blip>
          <a:stretch>
            <a:fillRect/>
          </a:stretch>
        </p:blipFill>
        <p:spPr>
          <a:xfrm>
            <a:off x="4616287" y="882161"/>
            <a:ext cx="1830731" cy="1335492"/>
          </a:xfrm>
          <a:prstGeom prst="rect">
            <a:avLst/>
          </a:prstGeom>
          <a:noFill/>
          <a:ln>
            <a:noFill/>
          </a:ln>
        </p:spPr>
      </p:pic>
      <p:pic>
        <p:nvPicPr>
          <p:cNvPr id="916" name="Google Shape;916;p64"/>
          <p:cNvPicPr preferRelativeResize="0"/>
          <p:nvPr/>
        </p:nvPicPr>
        <p:blipFill>
          <a:blip r:embed="rId6">
            <a:alphaModFix/>
          </a:blip>
          <a:stretch>
            <a:fillRect/>
          </a:stretch>
        </p:blipFill>
        <p:spPr>
          <a:xfrm>
            <a:off x="6447017" y="882151"/>
            <a:ext cx="1830757" cy="1335502"/>
          </a:xfrm>
          <a:prstGeom prst="rect">
            <a:avLst/>
          </a:prstGeom>
          <a:noFill/>
          <a:ln>
            <a:noFill/>
          </a:ln>
        </p:spPr>
      </p:pic>
      <p:pic>
        <p:nvPicPr>
          <p:cNvPr id="917" name="Google Shape;917;p64"/>
          <p:cNvPicPr preferRelativeResize="0"/>
          <p:nvPr/>
        </p:nvPicPr>
        <p:blipFill>
          <a:blip r:embed="rId7">
            <a:alphaModFix/>
          </a:blip>
          <a:stretch>
            <a:fillRect/>
          </a:stretch>
        </p:blipFill>
        <p:spPr>
          <a:xfrm>
            <a:off x="954802" y="2217657"/>
            <a:ext cx="1830755" cy="1335488"/>
          </a:xfrm>
          <a:prstGeom prst="rect">
            <a:avLst/>
          </a:prstGeom>
          <a:noFill/>
          <a:ln>
            <a:noFill/>
          </a:ln>
        </p:spPr>
      </p:pic>
      <p:pic>
        <p:nvPicPr>
          <p:cNvPr id="918" name="Google Shape;918;p64"/>
          <p:cNvPicPr preferRelativeResize="0"/>
          <p:nvPr/>
        </p:nvPicPr>
        <p:blipFill>
          <a:blip r:embed="rId8">
            <a:alphaModFix/>
          </a:blip>
          <a:stretch>
            <a:fillRect/>
          </a:stretch>
        </p:blipFill>
        <p:spPr>
          <a:xfrm>
            <a:off x="2785544" y="2217664"/>
            <a:ext cx="1830733" cy="1335462"/>
          </a:xfrm>
          <a:prstGeom prst="rect">
            <a:avLst/>
          </a:prstGeom>
          <a:noFill/>
          <a:ln>
            <a:noFill/>
          </a:ln>
        </p:spPr>
      </p:pic>
      <p:pic>
        <p:nvPicPr>
          <p:cNvPr id="919" name="Google Shape;919;p64"/>
          <p:cNvPicPr preferRelativeResize="0"/>
          <p:nvPr/>
        </p:nvPicPr>
        <p:blipFill>
          <a:blip r:embed="rId9">
            <a:alphaModFix/>
          </a:blip>
          <a:stretch>
            <a:fillRect/>
          </a:stretch>
        </p:blipFill>
        <p:spPr>
          <a:xfrm>
            <a:off x="4616287" y="2217641"/>
            <a:ext cx="1830755" cy="1335497"/>
          </a:xfrm>
          <a:prstGeom prst="rect">
            <a:avLst/>
          </a:prstGeom>
          <a:noFill/>
          <a:ln>
            <a:noFill/>
          </a:ln>
        </p:spPr>
      </p:pic>
      <p:pic>
        <p:nvPicPr>
          <p:cNvPr id="920" name="Google Shape;920;p64"/>
          <p:cNvPicPr preferRelativeResize="0"/>
          <p:nvPr/>
        </p:nvPicPr>
        <p:blipFill>
          <a:blip r:embed="rId10">
            <a:alphaModFix/>
          </a:blip>
          <a:stretch>
            <a:fillRect/>
          </a:stretch>
        </p:blipFill>
        <p:spPr>
          <a:xfrm>
            <a:off x="6447019" y="2217652"/>
            <a:ext cx="1830755" cy="1335503"/>
          </a:xfrm>
          <a:prstGeom prst="rect">
            <a:avLst/>
          </a:prstGeom>
          <a:noFill/>
          <a:ln>
            <a:noFill/>
          </a:ln>
        </p:spPr>
      </p:pic>
      <p:pic>
        <p:nvPicPr>
          <p:cNvPr id="921" name="Google Shape;921;p64"/>
          <p:cNvPicPr preferRelativeResize="0"/>
          <p:nvPr/>
        </p:nvPicPr>
        <p:blipFill>
          <a:blip r:embed="rId11">
            <a:alphaModFix/>
          </a:blip>
          <a:stretch>
            <a:fillRect/>
          </a:stretch>
        </p:blipFill>
        <p:spPr>
          <a:xfrm>
            <a:off x="954802" y="3553155"/>
            <a:ext cx="1830755" cy="1335479"/>
          </a:xfrm>
          <a:prstGeom prst="rect">
            <a:avLst/>
          </a:prstGeom>
          <a:noFill/>
          <a:ln>
            <a:noFill/>
          </a:ln>
        </p:spPr>
      </p:pic>
      <p:pic>
        <p:nvPicPr>
          <p:cNvPr id="922" name="Google Shape;922;p64"/>
          <p:cNvPicPr preferRelativeResize="0"/>
          <p:nvPr/>
        </p:nvPicPr>
        <p:blipFill>
          <a:blip r:embed="rId12">
            <a:alphaModFix/>
          </a:blip>
          <a:stretch>
            <a:fillRect/>
          </a:stretch>
        </p:blipFill>
        <p:spPr>
          <a:xfrm>
            <a:off x="2785557" y="3553121"/>
            <a:ext cx="1830723" cy="1335467"/>
          </a:xfrm>
          <a:prstGeom prst="rect">
            <a:avLst/>
          </a:prstGeom>
          <a:noFill/>
          <a:ln>
            <a:noFill/>
          </a:ln>
        </p:spPr>
      </p:pic>
      <p:pic>
        <p:nvPicPr>
          <p:cNvPr id="923" name="Google Shape;923;p64"/>
          <p:cNvPicPr preferRelativeResize="0"/>
          <p:nvPr/>
        </p:nvPicPr>
        <p:blipFill>
          <a:blip r:embed="rId13">
            <a:alphaModFix/>
          </a:blip>
          <a:stretch>
            <a:fillRect/>
          </a:stretch>
        </p:blipFill>
        <p:spPr>
          <a:xfrm>
            <a:off x="4616287" y="3553144"/>
            <a:ext cx="1830757" cy="1335508"/>
          </a:xfrm>
          <a:prstGeom prst="rect">
            <a:avLst/>
          </a:prstGeom>
          <a:noFill/>
          <a:ln>
            <a:noFill/>
          </a:ln>
        </p:spPr>
      </p:pic>
      <p:pic>
        <p:nvPicPr>
          <p:cNvPr id="924" name="Google Shape;924;p64"/>
          <p:cNvPicPr preferRelativeResize="0"/>
          <p:nvPr/>
        </p:nvPicPr>
        <p:blipFill>
          <a:blip r:embed="rId14">
            <a:alphaModFix/>
          </a:blip>
          <a:stretch>
            <a:fillRect/>
          </a:stretch>
        </p:blipFill>
        <p:spPr>
          <a:xfrm>
            <a:off x="6447043" y="3553120"/>
            <a:ext cx="1830733" cy="13354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65"/>
          <p:cNvSpPr txBox="1"/>
          <p:nvPr>
            <p:ph type="title"/>
          </p:nvPr>
        </p:nvSpPr>
        <p:spPr>
          <a:xfrm>
            <a:off x="2214297" y="470300"/>
            <a:ext cx="46467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DETR Segmentation</a:t>
            </a:r>
            <a:endParaRPr/>
          </a:p>
        </p:txBody>
      </p:sp>
      <p:pic>
        <p:nvPicPr>
          <p:cNvPr id="930" name="Google Shape;930;p65"/>
          <p:cNvPicPr preferRelativeResize="0"/>
          <p:nvPr/>
        </p:nvPicPr>
        <p:blipFill rotWithShape="1">
          <a:blip r:embed="rId3">
            <a:alphaModFix/>
          </a:blip>
          <a:srcRect b="0" l="1732" r="63611" t="1341"/>
          <a:stretch/>
        </p:blipFill>
        <p:spPr>
          <a:xfrm>
            <a:off x="1443875" y="1289625"/>
            <a:ext cx="2769575" cy="3226426"/>
          </a:xfrm>
          <a:prstGeom prst="rect">
            <a:avLst/>
          </a:prstGeom>
          <a:noFill/>
          <a:ln cap="flat" cmpd="sng" w="19050">
            <a:solidFill>
              <a:schemeClr val="lt1"/>
            </a:solidFill>
            <a:prstDash val="solid"/>
            <a:round/>
            <a:headEnd len="sm" w="sm" type="none"/>
            <a:tailEnd len="sm" w="sm" type="none"/>
          </a:ln>
        </p:spPr>
      </p:pic>
      <p:sp>
        <p:nvSpPr>
          <p:cNvPr id="931" name="Google Shape;931;p65"/>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932" name="Google Shape;932;p65"/>
          <p:cNvPicPr preferRelativeResize="0"/>
          <p:nvPr/>
        </p:nvPicPr>
        <p:blipFill rotWithShape="1">
          <a:blip r:embed="rId4">
            <a:alphaModFix/>
          </a:blip>
          <a:srcRect b="10758" l="8838" r="7695" t="12062"/>
          <a:stretch/>
        </p:blipFill>
        <p:spPr>
          <a:xfrm>
            <a:off x="4807550" y="1314575"/>
            <a:ext cx="3579024" cy="1500525"/>
          </a:xfrm>
          <a:prstGeom prst="rect">
            <a:avLst/>
          </a:prstGeom>
          <a:noFill/>
          <a:ln cap="flat" cmpd="sng" w="19050">
            <a:solidFill>
              <a:schemeClr val="lt1"/>
            </a:solidFill>
            <a:prstDash val="solid"/>
            <a:round/>
            <a:headEnd len="sm" w="sm" type="none"/>
            <a:tailEnd len="sm" w="sm" type="none"/>
          </a:ln>
        </p:spPr>
      </p:pic>
      <p:pic>
        <p:nvPicPr>
          <p:cNvPr id="933" name="Google Shape;933;p65"/>
          <p:cNvPicPr preferRelativeResize="0"/>
          <p:nvPr/>
        </p:nvPicPr>
        <p:blipFill rotWithShape="1">
          <a:blip r:embed="rId5">
            <a:alphaModFix/>
          </a:blip>
          <a:srcRect b="3007" l="2124" r="1758" t="2998"/>
          <a:stretch/>
        </p:blipFill>
        <p:spPr>
          <a:xfrm>
            <a:off x="4807550" y="2901750"/>
            <a:ext cx="3579025" cy="1563101"/>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66"/>
          <p:cNvSpPr txBox="1"/>
          <p:nvPr>
            <p:ph idx="1" type="body"/>
          </p:nvPr>
        </p:nvSpPr>
        <p:spPr>
          <a:xfrm>
            <a:off x="2913645" y="1487314"/>
            <a:ext cx="3332400" cy="426900"/>
          </a:xfrm>
          <a:prstGeom prst="rect">
            <a:avLst/>
          </a:prstGeom>
        </p:spPr>
        <p:txBody>
          <a:bodyPr anchorCtr="0" anchor="t" bIns="0" lIns="0" spcFirstLastPara="1" rIns="0" wrap="square" tIns="0">
            <a:noAutofit/>
          </a:bodyPr>
          <a:lstStyle/>
          <a:p>
            <a:pPr indent="0" lvl="0" marL="0" rtl="0" algn="ctr">
              <a:spcBef>
                <a:spcPts val="800"/>
              </a:spcBef>
              <a:spcAft>
                <a:spcPts val="0"/>
              </a:spcAft>
              <a:buNone/>
            </a:pPr>
            <a:r>
              <a:t/>
            </a:r>
            <a:endParaRPr/>
          </a:p>
        </p:txBody>
      </p:sp>
      <p:pic>
        <p:nvPicPr>
          <p:cNvPr id="939" name="Google Shape;939;p66"/>
          <p:cNvPicPr preferRelativeResize="0"/>
          <p:nvPr/>
        </p:nvPicPr>
        <p:blipFill>
          <a:blip r:embed="rId3">
            <a:alphaModFix/>
          </a:blip>
          <a:stretch>
            <a:fillRect/>
          </a:stretch>
        </p:blipFill>
        <p:spPr>
          <a:xfrm>
            <a:off x="1994875" y="458437"/>
            <a:ext cx="5076900" cy="4226627"/>
          </a:xfrm>
          <a:prstGeom prst="rect">
            <a:avLst/>
          </a:prstGeom>
          <a:noFill/>
          <a:ln cap="flat" cmpd="sng" w="19050">
            <a:solidFill>
              <a:schemeClr val="dk2"/>
            </a:solidFill>
            <a:prstDash val="solid"/>
            <a:round/>
            <a:headEnd len="sm" w="sm" type="none"/>
            <a:tailEnd len="sm" w="sm" type="none"/>
          </a:ln>
        </p:spPr>
      </p:pic>
      <p:sp>
        <p:nvSpPr>
          <p:cNvPr id="940" name="Google Shape;940;p66"/>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67"/>
          <p:cNvSpPr txBox="1"/>
          <p:nvPr>
            <p:ph type="title"/>
          </p:nvPr>
        </p:nvSpPr>
        <p:spPr>
          <a:xfrm>
            <a:off x="2689949" y="522450"/>
            <a:ext cx="37641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Disease </a:t>
            </a:r>
            <a:r>
              <a:rPr lang="en"/>
              <a:t>C</a:t>
            </a:r>
            <a:r>
              <a:rPr lang="en"/>
              <a:t>lassification</a:t>
            </a:r>
            <a:endParaRPr/>
          </a:p>
        </p:txBody>
      </p:sp>
      <p:pic>
        <p:nvPicPr>
          <p:cNvPr id="946" name="Google Shape;946;p67"/>
          <p:cNvPicPr preferRelativeResize="0"/>
          <p:nvPr/>
        </p:nvPicPr>
        <p:blipFill rotWithShape="1">
          <a:blip r:embed="rId3">
            <a:alphaModFix/>
          </a:blip>
          <a:srcRect b="0" l="1416" r="63608" t="1603"/>
          <a:stretch/>
        </p:blipFill>
        <p:spPr>
          <a:xfrm>
            <a:off x="232325" y="1300975"/>
            <a:ext cx="2665649" cy="3019850"/>
          </a:xfrm>
          <a:prstGeom prst="rect">
            <a:avLst/>
          </a:prstGeom>
          <a:noFill/>
          <a:ln cap="flat" cmpd="sng" w="9525">
            <a:solidFill>
              <a:schemeClr val="dk2"/>
            </a:solidFill>
            <a:prstDash val="solid"/>
            <a:round/>
            <a:headEnd len="sm" w="sm" type="none"/>
            <a:tailEnd len="sm" w="sm" type="none"/>
          </a:ln>
        </p:spPr>
      </p:pic>
      <p:pic>
        <p:nvPicPr>
          <p:cNvPr id="947" name="Google Shape;947;p67"/>
          <p:cNvPicPr preferRelativeResize="0"/>
          <p:nvPr/>
        </p:nvPicPr>
        <p:blipFill>
          <a:blip r:embed="rId4">
            <a:alphaModFix/>
          </a:blip>
          <a:stretch>
            <a:fillRect/>
          </a:stretch>
        </p:blipFill>
        <p:spPr>
          <a:xfrm rot="5400000">
            <a:off x="3199998" y="1601622"/>
            <a:ext cx="2256475" cy="2369425"/>
          </a:xfrm>
          <a:prstGeom prst="rect">
            <a:avLst/>
          </a:prstGeom>
          <a:noFill/>
          <a:ln cap="flat" cmpd="sng" w="9525">
            <a:solidFill>
              <a:schemeClr val="dk2"/>
            </a:solidFill>
            <a:prstDash val="solid"/>
            <a:round/>
            <a:headEnd len="sm" w="sm" type="none"/>
            <a:tailEnd len="sm" w="sm" type="none"/>
          </a:ln>
        </p:spPr>
      </p:pic>
      <p:pic>
        <p:nvPicPr>
          <p:cNvPr id="948" name="Google Shape;948;p67"/>
          <p:cNvPicPr preferRelativeResize="0"/>
          <p:nvPr/>
        </p:nvPicPr>
        <p:blipFill>
          <a:blip r:embed="rId5">
            <a:alphaModFix/>
          </a:blip>
          <a:stretch>
            <a:fillRect/>
          </a:stretch>
        </p:blipFill>
        <p:spPr>
          <a:xfrm>
            <a:off x="5758498" y="2127166"/>
            <a:ext cx="2806001" cy="1318350"/>
          </a:xfrm>
          <a:prstGeom prst="rect">
            <a:avLst/>
          </a:prstGeom>
          <a:noFill/>
          <a:ln cap="flat" cmpd="sng" w="9525">
            <a:solidFill>
              <a:schemeClr val="dk2"/>
            </a:solidFill>
            <a:prstDash val="solid"/>
            <a:round/>
            <a:headEnd len="sm" w="sm" type="none"/>
            <a:tailEnd len="sm" w="sm" type="none"/>
          </a:ln>
        </p:spPr>
      </p:pic>
      <p:sp>
        <p:nvSpPr>
          <p:cNvPr id="949" name="Google Shape;949;p67"/>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p68"/>
          <p:cNvPicPr preferRelativeResize="0"/>
          <p:nvPr/>
        </p:nvPicPr>
        <p:blipFill rotWithShape="1">
          <a:blip r:embed="rId3">
            <a:alphaModFix/>
          </a:blip>
          <a:srcRect b="0" l="0" r="0" t="0"/>
          <a:stretch/>
        </p:blipFill>
        <p:spPr>
          <a:xfrm>
            <a:off x="367575" y="1646350"/>
            <a:ext cx="3711574" cy="2692625"/>
          </a:xfrm>
          <a:prstGeom prst="rect">
            <a:avLst/>
          </a:prstGeom>
          <a:noFill/>
          <a:ln cap="flat" cmpd="sng" w="9525">
            <a:solidFill>
              <a:schemeClr val="dk2"/>
            </a:solidFill>
            <a:prstDash val="solid"/>
            <a:round/>
            <a:headEnd len="sm" w="sm" type="none"/>
            <a:tailEnd len="sm" w="sm" type="none"/>
          </a:ln>
        </p:spPr>
      </p:pic>
      <p:sp>
        <p:nvSpPr>
          <p:cNvPr id="955" name="Google Shape;955;p68"/>
          <p:cNvSpPr txBox="1"/>
          <p:nvPr>
            <p:ph type="title"/>
          </p:nvPr>
        </p:nvSpPr>
        <p:spPr>
          <a:xfrm>
            <a:off x="4042324" y="869925"/>
            <a:ext cx="5808900" cy="6033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2"/>
              </a:buClr>
              <a:buSzPts val="2700"/>
              <a:buFont typeface="Gill Sans"/>
              <a:buNone/>
            </a:pPr>
            <a:r>
              <a:rPr lang="en"/>
              <a:t>Model </a:t>
            </a:r>
            <a:r>
              <a:rPr lang="en"/>
              <a:t>Benchmarks</a:t>
            </a:r>
            <a:endParaRPr/>
          </a:p>
        </p:txBody>
      </p:sp>
      <p:pic>
        <p:nvPicPr>
          <p:cNvPr id="956" name="Google Shape;956;p68"/>
          <p:cNvPicPr preferRelativeResize="0"/>
          <p:nvPr/>
        </p:nvPicPr>
        <p:blipFill>
          <a:blip r:embed="rId4">
            <a:alphaModFix/>
          </a:blip>
          <a:stretch>
            <a:fillRect/>
          </a:stretch>
        </p:blipFill>
        <p:spPr>
          <a:xfrm>
            <a:off x="4418543" y="1793474"/>
            <a:ext cx="4573058" cy="2750775"/>
          </a:xfrm>
          <a:prstGeom prst="rect">
            <a:avLst/>
          </a:prstGeom>
          <a:noFill/>
          <a:ln>
            <a:noFill/>
          </a:ln>
        </p:spPr>
      </p:pic>
      <p:sp>
        <p:nvSpPr>
          <p:cNvPr id="957" name="Google Shape;957;p68"/>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69"/>
          <p:cNvPicPr preferRelativeResize="0"/>
          <p:nvPr/>
        </p:nvPicPr>
        <p:blipFill rotWithShape="1">
          <a:blip r:embed="rId3">
            <a:alphaModFix/>
          </a:blip>
          <a:srcRect b="1871" l="51347" r="1862" t="58649"/>
          <a:stretch/>
        </p:blipFill>
        <p:spPr>
          <a:xfrm>
            <a:off x="0" y="0"/>
            <a:ext cx="9144005" cy="5143502"/>
          </a:xfrm>
          <a:prstGeom prst="rect">
            <a:avLst/>
          </a:prstGeom>
          <a:noFill/>
          <a:ln>
            <a:noFill/>
          </a:ln>
        </p:spPr>
      </p:pic>
      <p:sp>
        <p:nvSpPr>
          <p:cNvPr id="963" name="Google Shape;963;p69"/>
          <p:cNvSpPr txBox="1"/>
          <p:nvPr/>
        </p:nvSpPr>
        <p:spPr>
          <a:xfrm>
            <a:off x="5121305" y="1538390"/>
            <a:ext cx="3508500" cy="1693200"/>
          </a:xfrm>
          <a:prstGeom prst="rect">
            <a:avLst/>
          </a:prstGeom>
          <a:noFill/>
          <a:ln>
            <a:noFill/>
          </a:ln>
          <a:effectLst>
            <a:outerShdw blurRad="828675" rotWithShape="0" algn="bl" dir="480000" dist="19050">
              <a:srgbClr val="6CE5E8">
                <a:alpha val="95000"/>
              </a:srgbClr>
            </a:outerShdw>
          </a:effectLst>
        </p:spPr>
        <p:txBody>
          <a:bodyPr anchorCtr="0" anchor="ctr" bIns="0" lIns="0" spcFirstLastPara="1" rIns="0" wrap="square" tIns="0">
            <a:noAutofit/>
          </a:bodyPr>
          <a:lstStyle/>
          <a:p>
            <a:pPr indent="0" lvl="0" marL="0" marR="0" rtl="0" algn="ctr">
              <a:lnSpc>
                <a:spcPct val="120004"/>
              </a:lnSpc>
              <a:spcBef>
                <a:spcPts val="0"/>
              </a:spcBef>
              <a:spcAft>
                <a:spcPts val="0"/>
              </a:spcAft>
              <a:buNone/>
            </a:pPr>
            <a:r>
              <a:rPr lang="en" sz="5000">
                <a:solidFill>
                  <a:schemeClr val="lt1"/>
                </a:solidFill>
                <a:latin typeface="Teko Medium"/>
                <a:ea typeface="Teko Medium"/>
                <a:cs typeface="Teko Medium"/>
                <a:sym typeface="Teko Medium"/>
              </a:rPr>
              <a:t>Software Architecture</a:t>
            </a:r>
            <a:endParaRPr sz="5000"/>
          </a:p>
        </p:txBody>
      </p:sp>
      <p:cxnSp>
        <p:nvCxnSpPr>
          <p:cNvPr id="964" name="Google Shape;964;p69"/>
          <p:cNvCxnSpPr/>
          <p:nvPr/>
        </p:nvCxnSpPr>
        <p:spPr>
          <a:xfrm rot="-9465">
            <a:off x="-10" y="2385004"/>
            <a:ext cx="5121319"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70"/>
          <p:cNvSpPr txBox="1"/>
          <p:nvPr>
            <p:ph type="title"/>
          </p:nvPr>
        </p:nvSpPr>
        <p:spPr>
          <a:xfrm>
            <a:off x="2214297" y="470300"/>
            <a:ext cx="46467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High Level Architecture</a:t>
            </a:r>
            <a:endParaRPr/>
          </a:p>
        </p:txBody>
      </p:sp>
      <p:sp>
        <p:nvSpPr>
          <p:cNvPr id="970" name="Google Shape;970;p70"/>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971" name="Google Shape;971;p70" title="Screenshot 2025-03-27 at 9.34.17 PM.png"/>
          <p:cNvPicPr preferRelativeResize="0"/>
          <p:nvPr/>
        </p:nvPicPr>
        <p:blipFill>
          <a:blip r:embed="rId3">
            <a:alphaModFix/>
          </a:blip>
          <a:stretch>
            <a:fillRect/>
          </a:stretch>
        </p:blipFill>
        <p:spPr>
          <a:xfrm>
            <a:off x="152400" y="1145025"/>
            <a:ext cx="8839204" cy="30168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71"/>
          <p:cNvSpPr txBox="1"/>
          <p:nvPr>
            <p:ph type="title"/>
          </p:nvPr>
        </p:nvSpPr>
        <p:spPr>
          <a:xfrm>
            <a:off x="2214297" y="470300"/>
            <a:ext cx="46467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AWS Implementation</a:t>
            </a:r>
            <a:endParaRPr/>
          </a:p>
        </p:txBody>
      </p:sp>
      <p:sp>
        <p:nvSpPr>
          <p:cNvPr id="977" name="Google Shape;977;p71"/>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978" name="Google Shape;978;p71"/>
          <p:cNvPicPr preferRelativeResize="0"/>
          <p:nvPr/>
        </p:nvPicPr>
        <p:blipFill rotWithShape="1">
          <a:blip r:embed="rId3">
            <a:alphaModFix/>
          </a:blip>
          <a:srcRect b="2487" l="2515" r="2553" t="5389"/>
          <a:stretch/>
        </p:blipFill>
        <p:spPr>
          <a:xfrm>
            <a:off x="1300975" y="1283550"/>
            <a:ext cx="6888201" cy="30782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72"/>
          <p:cNvSpPr txBox="1"/>
          <p:nvPr>
            <p:ph type="title"/>
          </p:nvPr>
        </p:nvSpPr>
        <p:spPr>
          <a:xfrm>
            <a:off x="2214300" y="351075"/>
            <a:ext cx="4646700" cy="546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AWS Cost Overview</a:t>
            </a:r>
            <a:endParaRPr/>
          </a:p>
        </p:txBody>
      </p:sp>
      <p:sp>
        <p:nvSpPr>
          <p:cNvPr id="984" name="Google Shape;984;p72"/>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985" name="Google Shape;985;p72"/>
          <p:cNvPicPr preferRelativeResize="0"/>
          <p:nvPr/>
        </p:nvPicPr>
        <p:blipFill>
          <a:blip r:embed="rId3">
            <a:alphaModFix/>
          </a:blip>
          <a:stretch>
            <a:fillRect/>
          </a:stretch>
        </p:blipFill>
        <p:spPr>
          <a:xfrm>
            <a:off x="1181200" y="1262175"/>
            <a:ext cx="6870349" cy="31164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p73"/>
          <p:cNvPicPr preferRelativeResize="0"/>
          <p:nvPr/>
        </p:nvPicPr>
        <p:blipFill rotWithShape="1">
          <a:blip r:embed="rId3">
            <a:alphaModFix/>
          </a:blip>
          <a:srcRect b="1871" l="51347" r="1862" t="58649"/>
          <a:stretch/>
        </p:blipFill>
        <p:spPr>
          <a:xfrm>
            <a:off x="0" y="0"/>
            <a:ext cx="9144005" cy="5143502"/>
          </a:xfrm>
          <a:prstGeom prst="rect">
            <a:avLst/>
          </a:prstGeom>
          <a:noFill/>
          <a:ln>
            <a:noFill/>
          </a:ln>
        </p:spPr>
      </p:pic>
      <p:sp>
        <p:nvSpPr>
          <p:cNvPr id="991" name="Google Shape;991;p73"/>
          <p:cNvSpPr txBox="1"/>
          <p:nvPr/>
        </p:nvSpPr>
        <p:spPr>
          <a:xfrm>
            <a:off x="5121105" y="1833890"/>
            <a:ext cx="3508500" cy="769500"/>
          </a:xfrm>
          <a:prstGeom prst="rect">
            <a:avLst/>
          </a:prstGeom>
          <a:noFill/>
          <a:ln>
            <a:noFill/>
          </a:ln>
          <a:effectLst>
            <a:outerShdw blurRad="828675" rotWithShape="0" algn="bl" dir="480000" dist="19050">
              <a:srgbClr val="6CE5E8">
                <a:alpha val="95000"/>
              </a:srgbClr>
            </a:outerShdw>
          </a:effectLst>
        </p:spPr>
        <p:txBody>
          <a:bodyPr anchorCtr="0" anchor="t" bIns="0" lIns="0" spcFirstLastPara="1" rIns="0" wrap="square" tIns="0">
            <a:spAutoFit/>
          </a:bodyPr>
          <a:lstStyle/>
          <a:p>
            <a:pPr indent="0" lvl="0" marL="0" marR="0" rtl="0" algn="r">
              <a:lnSpc>
                <a:spcPct val="120004"/>
              </a:lnSpc>
              <a:spcBef>
                <a:spcPts val="0"/>
              </a:spcBef>
              <a:spcAft>
                <a:spcPts val="0"/>
              </a:spcAft>
              <a:buNone/>
            </a:pPr>
            <a:r>
              <a:rPr lang="en" sz="5000">
                <a:solidFill>
                  <a:schemeClr val="lt1"/>
                </a:solidFill>
                <a:latin typeface="Teko Medium"/>
                <a:ea typeface="Teko Medium"/>
                <a:cs typeface="Teko Medium"/>
                <a:sym typeface="Teko Medium"/>
              </a:rPr>
              <a:t>CI/CD PIPELINE</a:t>
            </a:r>
            <a:endParaRPr sz="5000"/>
          </a:p>
        </p:txBody>
      </p:sp>
      <p:cxnSp>
        <p:nvCxnSpPr>
          <p:cNvPr id="992" name="Google Shape;992;p73"/>
          <p:cNvCxnSpPr/>
          <p:nvPr/>
        </p:nvCxnSpPr>
        <p:spPr>
          <a:xfrm rot="-9465">
            <a:off x="-10" y="2385004"/>
            <a:ext cx="5121319"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56"/>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838" name="Google Shape;838;p5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46.8</a:t>
            </a:r>
            <a:endParaRPr/>
          </a:p>
        </p:txBody>
      </p:sp>
      <p:sp>
        <p:nvSpPr>
          <p:cNvPr id="839" name="Google Shape;839;p56"/>
          <p:cNvSpPr txBox="1"/>
          <p:nvPr>
            <p:ph type="title"/>
          </p:nvPr>
        </p:nvSpPr>
        <p:spPr>
          <a:xfrm>
            <a:off x="2897982" y="522438"/>
            <a:ext cx="33480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Outline</a:t>
            </a:r>
            <a:endParaRPr/>
          </a:p>
        </p:txBody>
      </p:sp>
      <p:pic>
        <p:nvPicPr>
          <p:cNvPr id="840" name="Google Shape;840;p56"/>
          <p:cNvPicPr preferRelativeResize="0"/>
          <p:nvPr/>
        </p:nvPicPr>
        <p:blipFill>
          <a:blip r:embed="rId3">
            <a:alphaModFix/>
          </a:blip>
          <a:stretch>
            <a:fillRect/>
          </a:stretch>
        </p:blipFill>
        <p:spPr>
          <a:xfrm>
            <a:off x="7566925" y="1550500"/>
            <a:ext cx="1083475" cy="1109925"/>
          </a:xfrm>
          <a:prstGeom prst="rect">
            <a:avLst/>
          </a:prstGeom>
          <a:noFill/>
          <a:ln>
            <a:noFill/>
          </a:ln>
        </p:spPr>
      </p:pic>
      <p:pic>
        <p:nvPicPr>
          <p:cNvPr id="841" name="Google Shape;841;p56"/>
          <p:cNvPicPr preferRelativeResize="0"/>
          <p:nvPr/>
        </p:nvPicPr>
        <p:blipFill>
          <a:blip r:embed="rId4">
            <a:alphaModFix/>
          </a:blip>
          <a:stretch>
            <a:fillRect/>
          </a:stretch>
        </p:blipFill>
        <p:spPr>
          <a:xfrm>
            <a:off x="5543850" y="1550500"/>
            <a:ext cx="1083475" cy="1109925"/>
          </a:xfrm>
          <a:prstGeom prst="rect">
            <a:avLst/>
          </a:prstGeom>
          <a:noFill/>
          <a:ln>
            <a:noFill/>
          </a:ln>
        </p:spPr>
      </p:pic>
      <p:sp>
        <p:nvSpPr>
          <p:cNvPr id="842" name="Google Shape;842;p56"/>
          <p:cNvSpPr txBox="1"/>
          <p:nvPr>
            <p:ph type="title"/>
          </p:nvPr>
        </p:nvSpPr>
        <p:spPr>
          <a:xfrm>
            <a:off x="2130850" y="2842900"/>
            <a:ext cx="1574700" cy="480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400">
                <a:solidFill>
                  <a:schemeClr val="dk1"/>
                </a:solidFill>
              </a:rPr>
              <a:t>Deep Learning Model</a:t>
            </a:r>
            <a:endParaRPr sz="1400">
              <a:solidFill>
                <a:schemeClr val="dk1"/>
              </a:solidFill>
            </a:endParaRPr>
          </a:p>
        </p:txBody>
      </p:sp>
      <p:sp>
        <p:nvSpPr>
          <p:cNvPr id="843" name="Google Shape;843;p56"/>
          <p:cNvSpPr txBox="1"/>
          <p:nvPr>
            <p:ph type="title"/>
          </p:nvPr>
        </p:nvSpPr>
        <p:spPr>
          <a:xfrm>
            <a:off x="3851488" y="2867188"/>
            <a:ext cx="1616100" cy="480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400">
                <a:solidFill>
                  <a:schemeClr val="dk1"/>
                </a:solidFill>
              </a:rPr>
              <a:t>Software Architecture</a:t>
            </a:r>
            <a:endParaRPr sz="1400">
              <a:solidFill>
                <a:schemeClr val="dk1"/>
              </a:solidFill>
            </a:endParaRPr>
          </a:p>
        </p:txBody>
      </p:sp>
      <p:sp>
        <p:nvSpPr>
          <p:cNvPr id="844" name="Google Shape;844;p56"/>
          <p:cNvSpPr txBox="1"/>
          <p:nvPr>
            <p:ph type="title"/>
          </p:nvPr>
        </p:nvSpPr>
        <p:spPr>
          <a:xfrm>
            <a:off x="5613525" y="2920300"/>
            <a:ext cx="1574700" cy="42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solidFill>
                  <a:schemeClr val="dk1"/>
                </a:solidFill>
              </a:rPr>
              <a:t>CI/CD Pipeline</a:t>
            </a:r>
            <a:endParaRPr sz="1400">
              <a:solidFill>
                <a:schemeClr val="dk1"/>
              </a:solidFill>
            </a:endParaRPr>
          </a:p>
        </p:txBody>
      </p:sp>
      <p:sp>
        <p:nvSpPr>
          <p:cNvPr id="845" name="Google Shape;845;p56"/>
          <p:cNvSpPr txBox="1"/>
          <p:nvPr>
            <p:ph type="title"/>
          </p:nvPr>
        </p:nvSpPr>
        <p:spPr>
          <a:xfrm>
            <a:off x="7334150" y="2920300"/>
            <a:ext cx="1657500" cy="42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solidFill>
                  <a:schemeClr val="dk1"/>
                </a:solidFill>
              </a:rPr>
              <a:t>Accomplishments </a:t>
            </a:r>
            <a:endParaRPr sz="1400">
              <a:solidFill>
                <a:schemeClr val="dk1"/>
              </a:solidFill>
            </a:endParaRPr>
          </a:p>
        </p:txBody>
      </p:sp>
      <p:pic>
        <p:nvPicPr>
          <p:cNvPr id="846" name="Google Shape;846;p56"/>
          <p:cNvPicPr preferRelativeResize="0"/>
          <p:nvPr/>
        </p:nvPicPr>
        <p:blipFill>
          <a:blip r:embed="rId5">
            <a:alphaModFix/>
          </a:blip>
          <a:stretch>
            <a:fillRect/>
          </a:stretch>
        </p:blipFill>
        <p:spPr>
          <a:xfrm>
            <a:off x="152400" y="1444363"/>
            <a:ext cx="8839199" cy="2563635"/>
          </a:xfrm>
          <a:prstGeom prst="rect">
            <a:avLst/>
          </a:prstGeom>
          <a:noFill/>
          <a:ln>
            <a:noFill/>
          </a:ln>
        </p:spPr>
      </p:pic>
      <p:sp>
        <p:nvSpPr>
          <p:cNvPr id="847" name="Google Shape;847;p56"/>
          <p:cNvSpPr txBox="1"/>
          <p:nvPr>
            <p:ph type="title"/>
          </p:nvPr>
        </p:nvSpPr>
        <p:spPr>
          <a:xfrm>
            <a:off x="275600" y="2842900"/>
            <a:ext cx="1616100" cy="480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solidFill>
                  <a:schemeClr val="dk1"/>
                </a:solidFill>
              </a:rPr>
              <a:t>Project Motivation</a:t>
            </a:r>
            <a:endParaRPr sz="1400">
              <a:solidFill>
                <a:schemeClr val="dk1"/>
              </a:solidFill>
            </a:endParaRPr>
          </a:p>
        </p:txBody>
      </p:sp>
      <p:pic>
        <p:nvPicPr>
          <p:cNvPr id="848" name="Google Shape;848;p56"/>
          <p:cNvPicPr preferRelativeResize="0"/>
          <p:nvPr/>
        </p:nvPicPr>
        <p:blipFill>
          <a:blip r:embed="rId6">
            <a:alphaModFix/>
          </a:blip>
          <a:stretch>
            <a:fillRect/>
          </a:stretch>
        </p:blipFill>
        <p:spPr>
          <a:xfrm>
            <a:off x="2189550" y="1602275"/>
            <a:ext cx="1022497" cy="1109925"/>
          </a:xfrm>
          <a:prstGeom prst="rect">
            <a:avLst/>
          </a:prstGeom>
          <a:noFill/>
          <a:ln>
            <a:noFill/>
          </a:ln>
        </p:spPr>
      </p:pic>
      <p:pic>
        <p:nvPicPr>
          <p:cNvPr id="849" name="Google Shape;849;p56"/>
          <p:cNvPicPr preferRelativeResize="0"/>
          <p:nvPr/>
        </p:nvPicPr>
        <p:blipFill>
          <a:blip r:embed="rId7">
            <a:alphaModFix/>
          </a:blip>
          <a:stretch>
            <a:fillRect/>
          </a:stretch>
        </p:blipFill>
        <p:spPr>
          <a:xfrm>
            <a:off x="351800" y="1602275"/>
            <a:ext cx="1139575" cy="1109925"/>
          </a:xfrm>
          <a:prstGeom prst="rect">
            <a:avLst/>
          </a:prstGeom>
          <a:noFill/>
          <a:ln>
            <a:noFill/>
          </a:ln>
        </p:spPr>
      </p:pic>
      <p:pic>
        <p:nvPicPr>
          <p:cNvPr id="850" name="Google Shape;850;p56"/>
          <p:cNvPicPr preferRelativeResize="0"/>
          <p:nvPr/>
        </p:nvPicPr>
        <p:blipFill>
          <a:blip r:embed="rId8">
            <a:alphaModFix/>
          </a:blip>
          <a:stretch>
            <a:fillRect/>
          </a:stretch>
        </p:blipFill>
        <p:spPr>
          <a:xfrm>
            <a:off x="3885800" y="1637425"/>
            <a:ext cx="984300" cy="1068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74"/>
          <p:cNvSpPr txBox="1"/>
          <p:nvPr>
            <p:ph type="title"/>
          </p:nvPr>
        </p:nvSpPr>
        <p:spPr>
          <a:xfrm>
            <a:off x="1165451" y="522450"/>
            <a:ext cx="70314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Workflow Continuous Integration (CI) </a:t>
            </a:r>
            <a:endParaRPr/>
          </a:p>
        </p:txBody>
      </p:sp>
      <p:sp>
        <p:nvSpPr>
          <p:cNvPr id="998" name="Google Shape;998;p74"/>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999" name="Google Shape;999;p74"/>
          <p:cNvSpPr txBox="1"/>
          <p:nvPr>
            <p:ph idx="1" type="body"/>
          </p:nvPr>
        </p:nvSpPr>
        <p:spPr>
          <a:xfrm>
            <a:off x="1768775" y="1416500"/>
            <a:ext cx="2283900" cy="3093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800"/>
              </a:spcBef>
              <a:spcAft>
                <a:spcPts val="0"/>
              </a:spcAft>
              <a:buClr>
                <a:schemeClr val="dk1"/>
              </a:buClr>
              <a:buSzPts val="1400"/>
              <a:buNone/>
            </a:pPr>
            <a:r>
              <a:rPr lang="en" sz="1100">
                <a:solidFill>
                  <a:srgbClr val="FFFFFF"/>
                </a:solidFill>
                <a:latin typeface="Arial"/>
                <a:ea typeface="Arial"/>
                <a:cs typeface="Arial"/>
                <a:sym typeface="Arial"/>
              </a:rPr>
              <a:t>Setup Environment </a:t>
            </a:r>
            <a:endParaRPr/>
          </a:p>
        </p:txBody>
      </p:sp>
      <p:pic>
        <p:nvPicPr>
          <p:cNvPr id="1000" name="Google Shape;1000;p74"/>
          <p:cNvPicPr preferRelativeResize="0"/>
          <p:nvPr/>
        </p:nvPicPr>
        <p:blipFill rotWithShape="1">
          <a:blip r:embed="rId3">
            <a:alphaModFix/>
          </a:blip>
          <a:srcRect b="0" l="0" r="35504" t="0"/>
          <a:stretch/>
        </p:blipFill>
        <p:spPr>
          <a:xfrm>
            <a:off x="2494700" y="3602925"/>
            <a:ext cx="3728776" cy="1410125"/>
          </a:xfrm>
          <a:prstGeom prst="rect">
            <a:avLst/>
          </a:prstGeom>
          <a:noFill/>
          <a:ln cap="flat" cmpd="sng" w="9525">
            <a:solidFill>
              <a:schemeClr val="dk2"/>
            </a:solidFill>
            <a:prstDash val="solid"/>
            <a:round/>
            <a:headEnd len="sm" w="sm" type="none"/>
            <a:tailEnd len="sm" w="sm" type="none"/>
          </a:ln>
        </p:spPr>
      </p:pic>
      <p:sp>
        <p:nvSpPr>
          <p:cNvPr id="1001" name="Google Shape;1001;p74"/>
          <p:cNvSpPr txBox="1"/>
          <p:nvPr>
            <p:ph idx="1" type="body"/>
          </p:nvPr>
        </p:nvSpPr>
        <p:spPr>
          <a:xfrm>
            <a:off x="1768775" y="1725800"/>
            <a:ext cx="2283900" cy="14100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285750" lvl="0" marL="457200" rtl="0" algn="l">
              <a:lnSpc>
                <a:spcPct val="200000"/>
              </a:lnSpc>
              <a:spcBef>
                <a:spcPts val="800"/>
              </a:spcBef>
              <a:spcAft>
                <a:spcPts val="0"/>
              </a:spcAft>
              <a:buClr>
                <a:schemeClr val="lt2"/>
              </a:buClr>
              <a:buSzPts val="900"/>
              <a:buChar char="➔"/>
            </a:pPr>
            <a:r>
              <a:rPr b="0" lang="en" sz="900">
                <a:solidFill>
                  <a:srgbClr val="FFFFFF"/>
                </a:solidFill>
                <a:latin typeface="Arial"/>
                <a:ea typeface="Arial"/>
                <a:cs typeface="Arial"/>
                <a:sym typeface="Arial"/>
              </a:rPr>
              <a:t>Checkout Code</a:t>
            </a:r>
            <a:endParaRPr b="0" sz="900">
              <a:solidFill>
                <a:srgbClr val="FFFFFF"/>
              </a:solidFill>
              <a:latin typeface="Arial"/>
              <a:ea typeface="Arial"/>
              <a:cs typeface="Arial"/>
              <a:sym typeface="Arial"/>
            </a:endParaRPr>
          </a:p>
          <a:p>
            <a:pPr indent="-285750" lvl="0" marL="457200" rtl="0" algn="l">
              <a:lnSpc>
                <a:spcPct val="200000"/>
              </a:lnSpc>
              <a:spcBef>
                <a:spcPts val="0"/>
              </a:spcBef>
              <a:spcAft>
                <a:spcPts val="0"/>
              </a:spcAft>
              <a:buClr>
                <a:schemeClr val="lt2"/>
              </a:buClr>
              <a:buSzPts val="900"/>
              <a:buChar char="➔"/>
            </a:pPr>
            <a:r>
              <a:rPr b="0" lang="en" sz="900">
                <a:solidFill>
                  <a:srgbClr val="FFFFFF"/>
                </a:solidFill>
                <a:latin typeface="Arial"/>
                <a:ea typeface="Arial"/>
                <a:cs typeface="Arial"/>
                <a:sym typeface="Arial"/>
              </a:rPr>
              <a:t>Set up Python</a:t>
            </a:r>
            <a:endParaRPr b="0" sz="900">
              <a:solidFill>
                <a:srgbClr val="FFFFFF"/>
              </a:solidFill>
              <a:latin typeface="Arial"/>
              <a:ea typeface="Arial"/>
              <a:cs typeface="Arial"/>
              <a:sym typeface="Arial"/>
            </a:endParaRPr>
          </a:p>
          <a:p>
            <a:pPr indent="-285750" lvl="0" marL="457200" rtl="0" algn="l">
              <a:lnSpc>
                <a:spcPct val="200000"/>
              </a:lnSpc>
              <a:spcBef>
                <a:spcPts val="0"/>
              </a:spcBef>
              <a:spcAft>
                <a:spcPts val="0"/>
              </a:spcAft>
              <a:buClr>
                <a:schemeClr val="lt2"/>
              </a:buClr>
              <a:buSzPts val="900"/>
              <a:buChar char="➔"/>
            </a:pPr>
            <a:r>
              <a:rPr b="0" lang="en" sz="900">
                <a:solidFill>
                  <a:srgbClr val="FFFFFF"/>
                </a:solidFill>
                <a:latin typeface="Arial"/>
                <a:ea typeface="Arial"/>
                <a:cs typeface="Arial"/>
                <a:sym typeface="Arial"/>
              </a:rPr>
              <a:t>Cache and Install dependencies</a:t>
            </a:r>
            <a:endParaRPr b="0" sz="900">
              <a:solidFill>
                <a:srgbClr val="FFFFFF"/>
              </a:solidFill>
              <a:latin typeface="Arial"/>
              <a:ea typeface="Arial"/>
              <a:cs typeface="Arial"/>
              <a:sym typeface="Arial"/>
            </a:endParaRPr>
          </a:p>
        </p:txBody>
      </p:sp>
      <p:sp>
        <p:nvSpPr>
          <p:cNvPr id="1002" name="Google Shape;1002;p74"/>
          <p:cNvSpPr txBox="1"/>
          <p:nvPr>
            <p:ph idx="1" type="body"/>
          </p:nvPr>
        </p:nvSpPr>
        <p:spPr>
          <a:xfrm>
            <a:off x="5014466" y="1416500"/>
            <a:ext cx="2304000" cy="3093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800"/>
              </a:spcBef>
              <a:spcAft>
                <a:spcPts val="0"/>
              </a:spcAft>
              <a:buClr>
                <a:schemeClr val="dk1"/>
              </a:buClr>
              <a:buSzPts val="1400"/>
              <a:buNone/>
            </a:pPr>
            <a:r>
              <a:rPr lang="en" sz="1100">
                <a:solidFill>
                  <a:srgbClr val="FFFFFF"/>
                </a:solidFill>
                <a:latin typeface="Arial"/>
                <a:ea typeface="Arial"/>
                <a:cs typeface="Arial"/>
                <a:sym typeface="Arial"/>
              </a:rPr>
              <a:t>Lint and Type Check</a:t>
            </a:r>
            <a:endParaRPr/>
          </a:p>
        </p:txBody>
      </p:sp>
      <p:sp>
        <p:nvSpPr>
          <p:cNvPr id="1003" name="Google Shape;1003;p74"/>
          <p:cNvSpPr txBox="1"/>
          <p:nvPr>
            <p:ph idx="1" type="body"/>
          </p:nvPr>
        </p:nvSpPr>
        <p:spPr>
          <a:xfrm>
            <a:off x="5014466" y="1725800"/>
            <a:ext cx="2304000" cy="14100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285750" lvl="0" marL="457200" rtl="0" algn="l">
              <a:lnSpc>
                <a:spcPct val="200000"/>
              </a:lnSpc>
              <a:spcBef>
                <a:spcPts val="800"/>
              </a:spcBef>
              <a:spcAft>
                <a:spcPts val="0"/>
              </a:spcAft>
              <a:buClr>
                <a:schemeClr val="lt2"/>
              </a:buClr>
              <a:buSzPts val="900"/>
              <a:buChar char="➔"/>
            </a:pPr>
            <a:r>
              <a:rPr b="0" lang="en" sz="900">
                <a:solidFill>
                  <a:srgbClr val="FFFFFF"/>
                </a:solidFill>
                <a:latin typeface="Arial"/>
                <a:ea typeface="Arial"/>
                <a:cs typeface="Arial"/>
                <a:sym typeface="Arial"/>
              </a:rPr>
              <a:t>Run flake8 for style </a:t>
            </a:r>
            <a:endParaRPr b="0" sz="900">
              <a:solidFill>
                <a:srgbClr val="FFFFFF"/>
              </a:solidFill>
              <a:latin typeface="Arial"/>
              <a:ea typeface="Arial"/>
              <a:cs typeface="Arial"/>
              <a:sym typeface="Arial"/>
            </a:endParaRPr>
          </a:p>
          <a:p>
            <a:pPr indent="-285750" lvl="0" marL="457200" rtl="0" algn="l">
              <a:lnSpc>
                <a:spcPct val="200000"/>
              </a:lnSpc>
              <a:spcBef>
                <a:spcPts val="0"/>
              </a:spcBef>
              <a:spcAft>
                <a:spcPts val="0"/>
              </a:spcAft>
              <a:buClr>
                <a:schemeClr val="lt2"/>
              </a:buClr>
              <a:buSzPts val="900"/>
              <a:buChar char="➔"/>
            </a:pPr>
            <a:r>
              <a:rPr b="0" lang="en" sz="900">
                <a:solidFill>
                  <a:srgbClr val="FFFFFF"/>
                </a:solidFill>
                <a:latin typeface="Arial"/>
                <a:ea typeface="Arial"/>
                <a:cs typeface="Arial"/>
                <a:sym typeface="Arial"/>
              </a:rPr>
              <a:t>Run flake8 for </a:t>
            </a:r>
            <a:r>
              <a:rPr b="0" lang="en" sz="900">
                <a:solidFill>
                  <a:schemeClr val="lt2"/>
                </a:solidFill>
                <a:latin typeface="Arial"/>
                <a:ea typeface="Arial"/>
                <a:cs typeface="Arial"/>
                <a:sym typeface="Arial"/>
              </a:rPr>
              <a:t>static analysis</a:t>
            </a:r>
            <a:endParaRPr b="0" sz="900">
              <a:solidFill>
                <a:srgbClr val="FFFFFF"/>
              </a:solidFill>
              <a:latin typeface="Arial"/>
              <a:ea typeface="Arial"/>
              <a:cs typeface="Arial"/>
              <a:sym typeface="Arial"/>
            </a:endParaRPr>
          </a:p>
          <a:p>
            <a:pPr indent="-285750" lvl="0" marL="457200" rtl="0" algn="l">
              <a:lnSpc>
                <a:spcPct val="200000"/>
              </a:lnSpc>
              <a:spcBef>
                <a:spcPts val="0"/>
              </a:spcBef>
              <a:spcAft>
                <a:spcPts val="0"/>
              </a:spcAft>
              <a:buClr>
                <a:schemeClr val="lt2"/>
              </a:buClr>
              <a:buSzPts val="900"/>
              <a:buChar char="➔"/>
            </a:pPr>
            <a:r>
              <a:rPr b="0" lang="en" sz="900">
                <a:solidFill>
                  <a:srgbClr val="FFFFFF"/>
                </a:solidFill>
                <a:latin typeface="Arial"/>
                <a:ea typeface="Arial"/>
                <a:cs typeface="Arial"/>
                <a:sym typeface="Arial"/>
              </a:rPr>
              <a:t>Upload flake8 report</a:t>
            </a:r>
            <a:endParaRPr b="0" sz="900">
              <a:solidFill>
                <a:srgbClr val="FFFFFF"/>
              </a:solidFill>
              <a:latin typeface="Arial"/>
              <a:ea typeface="Arial"/>
              <a:cs typeface="Arial"/>
              <a:sym typeface="Arial"/>
            </a:endParaRPr>
          </a:p>
          <a:p>
            <a:pPr indent="0" lvl="0" marL="0" rtl="0" algn="l">
              <a:lnSpc>
                <a:spcPct val="200000"/>
              </a:lnSpc>
              <a:spcBef>
                <a:spcPts val="800"/>
              </a:spcBef>
              <a:spcAft>
                <a:spcPts val="0"/>
              </a:spcAft>
              <a:buNone/>
            </a:pPr>
            <a:r>
              <a:t/>
            </a:r>
            <a:endParaRPr b="0" sz="900">
              <a:solidFill>
                <a:srgbClr val="FFFFFF"/>
              </a:solidFill>
              <a:latin typeface="Arial"/>
              <a:ea typeface="Arial"/>
              <a:cs typeface="Arial"/>
              <a:sym typeface="Arial"/>
            </a:endParaRPr>
          </a:p>
        </p:txBody>
      </p:sp>
      <p:cxnSp>
        <p:nvCxnSpPr>
          <p:cNvPr id="1004" name="Google Shape;1004;p74"/>
          <p:cNvCxnSpPr>
            <a:stCxn id="1001" idx="3"/>
            <a:endCxn id="1003" idx="1"/>
          </p:cNvCxnSpPr>
          <p:nvPr/>
        </p:nvCxnSpPr>
        <p:spPr>
          <a:xfrm>
            <a:off x="4052675" y="2430800"/>
            <a:ext cx="961800" cy="0"/>
          </a:xfrm>
          <a:prstGeom prst="straightConnector1">
            <a:avLst/>
          </a:prstGeom>
          <a:noFill/>
          <a:ln cap="flat" cmpd="sng" w="38100">
            <a:solidFill>
              <a:schemeClr val="lt2"/>
            </a:solidFill>
            <a:prstDash val="solid"/>
            <a:round/>
            <a:headEnd len="med" w="med" type="none"/>
            <a:tailEnd len="med" w="med" type="triangle"/>
          </a:ln>
        </p:spPr>
      </p:cxnSp>
      <p:cxnSp>
        <p:nvCxnSpPr>
          <p:cNvPr id="1005" name="Google Shape;1005;p74"/>
          <p:cNvCxnSpPr>
            <a:stCxn id="1003" idx="3"/>
          </p:cNvCxnSpPr>
          <p:nvPr/>
        </p:nvCxnSpPr>
        <p:spPr>
          <a:xfrm>
            <a:off x="7318466" y="2430800"/>
            <a:ext cx="1810800" cy="9000"/>
          </a:xfrm>
          <a:prstGeom prst="straightConnector1">
            <a:avLst/>
          </a:prstGeom>
          <a:noFill/>
          <a:ln cap="flat" cmpd="sng" w="38100">
            <a:solidFill>
              <a:schemeClr val="lt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75"/>
          <p:cNvSpPr txBox="1"/>
          <p:nvPr>
            <p:ph type="title"/>
          </p:nvPr>
        </p:nvSpPr>
        <p:spPr>
          <a:xfrm>
            <a:off x="1165451" y="522450"/>
            <a:ext cx="70314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Workflow Continuous Integration (CI) </a:t>
            </a:r>
            <a:endParaRPr/>
          </a:p>
        </p:txBody>
      </p:sp>
      <p:sp>
        <p:nvSpPr>
          <p:cNvPr id="1011" name="Google Shape;1011;p75"/>
          <p:cNvSpPr txBox="1"/>
          <p:nvPr>
            <p:ph idx="1" type="body"/>
          </p:nvPr>
        </p:nvSpPr>
        <p:spPr>
          <a:xfrm>
            <a:off x="1739400" y="1416500"/>
            <a:ext cx="2379000" cy="3093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800"/>
              </a:spcBef>
              <a:spcAft>
                <a:spcPts val="0"/>
              </a:spcAft>
              <a:buClr>
                <a:schemeClr val="dk1"/>
              </a:buClr>
              <a:buSzPts val="1400"/>
              <a:buNone/>
            </a:pPr>
            <a:r>
              <a:rPr lang="en" sz="1100">
                <a:solidFill>
                  <a:schemeClr val="lt2"/>
                </a:solidFill>
                <a:latin typeface="Arial"/>
                <a:ea typeface="Arial"/>
                <a:cs typeface="Arial"/>
                <a:sym typeface="Arial"/>
              </a:rPr>
              <a:t>Run Backend Tests</a:t>
            </a:r>
            <a:endParaRPr/>
          </a:p>
          <a:p>
            <a:pPr indent="0" lvl="0" marL="0" rtl="0" algn="ctr">
              <a:lnSpc>
                <a:spcPct val="100000"/>
              </a:lnSpc>
              <a:spcBef>
                <a:spcPts val="800"/>
              </a:spcBef>
              <a:spcAft>
                <a:spcPts val="0"/>
              </a:spcAft>
              <a:buClr>
                <a:schemeClr val="dk1"/>
              </a:buClr>
              <a:buSzPts val="1400"/>
              <a:buNone/>
            </a:pPr>
            <a:r>
              <a:t/>
            </a:r>
            <a:endParaRPr sz="1100">
              <a:solidFill>
                <a:srgbClr val="FFFFFF"/>
              </a:solidFill>
              <a:latin typeface="Arial"/>
              <a:ea typeface="Arial"/>
              <a:cs typeface="Arial"/>
              <a:sym typeface="Arial"/>
            </a:endParaRPr>
          </a:p>
        </p:txBody>
      </p:sp>
      <p:sp>
        <p:nvSpPr>
          <p:cNvPr id="1012" name="Google Shape;1012;p75"/>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1013" name="Google Shape;1013;p75"/>
          <p:cNvSpPr txBox="1"/>
          <p:nvPr>
            <p:ph idx="1" type="body"/>
          </p:nvPr>
        </p:nvSpPr>
        <p:spPr>
          <a:xfrm>
            <a:off x="1739400" y="1725800"/>
            <a:ext cx="2379000" cy="14100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285750" lvl="0" marL="457200" rtl="0" algn="l">
              <a:lnSpc>
                <a:spcPct val="200000"/>
              </a:lnSpc>
              <a:spcBef>
                <a:spcPts val="800"/>
              </a:spcBef>
              <a:spcAft>
                <a:spcPts val="0"/>
              </a:spcAft>
              <a:buClr>
                <a:schemeClr val="lt2"/>
              </a:buClr>
              <a:buSzPts val="900"/>
              <a:buChar char="➔"/>
            </a:pPr>
            <a:r>
              <a:rPr b="0" lang="en" sz="900">
                <a:solidFill>
                  <a:schemeClr val="lt2"/>
                </a:solidFill>
                <a:latin typeface="Arial"/>
                <a:ea typeface="Arial"/>
                <a:cs typeface="Arial"/>
                <a:sym typeface="Arial"/>
              </a:rPr>
              <a:t>Execute unit and integration tests</a:t>
            </a:r>
            <a:endParaRPr b="0" sz="900">
              <a:solidFill>
                <a:schemeClr val="lt2"/>
              </a:solidFill>
              <a:latin typeface="Arial"/>
              <a:ea typeface="Arial"/>
              <a:cs typeface="Arial"/>
              <a:sym typeface="Arial"/>
            </a:endParaRPr>
          </a:p>
          <a:p>
            <a:pPr indent="-285750" lvl="0" marL="457200" rtl="0" algn="l">
              <a:lnSpc>
                <a:spcPct val="200000"/>
              </a:lnSpc>
              <a:spcBef>
                <a:spcPts val="0"/>
              </a:spcBef>
              <a:spcAft>
                <a:spcPts val="0"/>
              </a:spcAft>
              <a:buClr>
                <a:schemeClr val="lt2"/>
              </a:buClr>
              <a:buSzPts val="900"/>
              <a:buChar char="➔"/>
            </a:pPr>
            <a:r>
              <a:rPr b="0" lang="en" sz="900">
                <a:solidFill>
                  <a:schemeClr val="lt2"/>
                </a:solidFill>
                <a:latin typeface="Arial"/>
                <a:ea typeface="Arial"/>
                <a:cs typeface="Arial"/>
                <a:sym typeface="Arial"/>
              </a:rPr>
              <a:t>Measure code coverage</a:t>
            </a:r>
            <a:endParaRPr b="0" sz="900">
              <a:solidFill>
                <a:schemeClr val="lt2"/>
              </a:solidFill>
              <a:latin typeface="Arial"/>
              <a:ea typeface="Arial"/>
              <a:cs typeface="Arial"/>
              <a:sym typeface="Arial"/>
            </a:endParaRPr>
          </a:p>
          <a:p>
            <a:pPr indent="-285750" lvl="0" marL="457200" rtl="0" algn="l">
              <a:lnSpc>
                <a:spcPct val="200000"/>
              </a:lnSpc>
              <a:spcBef>
                <a:spcPts val="0"/>
              </a:spcBef>
              <a:spcAft>
                <a:spcPts val="0"/>
              </a:spcAft>
              <a:buClr>
                <a:schemeClr val="lt2"/>
              </a:buClr>
              <a:buSzPts val="900"/>
              <a:buChar char="➔"/>
            </a:pPr>
            <a:r>
              <a:rPr b="0" lang="en" sz="900">
                <a:solidFill>
                  <a:schemeClr val="lt2"/>
                </a:solidFill>
                <a:latin typeface="Arial"/>
                <a:ea typeface="Arial"/>
                <a:cs typeface="Arial"/>
                <a:sym typeface="Arial"/>
              </a:rPr>
              <a:t>Upload test results</a:t>
            </a:r>
            <a:endParaRPr b="0" sz="900">
              <a:solidFill>
                <a:schemeClr val="lt2"/>
              </a:solidFill>
              <a:latin typeface="Arial"/>
              <a:ea typeface="Arial"/>
              <a:cs typeface="Arial"/>
              <a:sym typeface="Arial"/>
            </a:endParaRPr>
          </a:p>
          <a:p>
            <a:pPr indent="0" lvl="0" marL="457200" rtl="0" algn="l">
              <a:lnSpc>
                <a:spcPct val="200000"/>
              </a:lnSpc>
              <a:spcBef>
                <a:spcPts val="800"/>
              </a:spcBef>
              <a:spcAft>
                <a:spcPts val="0"/>
              </a:spcAft>
              <a:buNone/>
            </a:pPr>
            <a:r>
              <a:t/>
            </a:r>
            <a:endParaRPr b="0" sz="900">
              <a:solidFill>
                <a:srgbClr val="FFFFFF"/>
              </a:solidFill>
              <a:latin typeface="Arial"/>
              <a:ea typeface="Arial"/>
              <a:cs typeface="Arial"/>
              <a:sym typeface="Arial"/>
            </a:endParaRPr>
          </a:p>
        </p:txBody>
      </p:sp>
      <p:sp>
        <p:nvSpPr>
          <p:cNvPr id="1014" name="Google Shape;1014;p75"/>
          <p:cNvSpPr txBox="1"/>
          <p:nvPr>
            <p:ph idx="1" type="body"/>
          </p:nvPr>
        </p:nvSpPr>
        <p:spPr>
          <a:xfrm>
            <a:off x="4892239" y="1416500"/>
            <a:ext cx="2400000" cy="3093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800"/>
              </a:spcBef>
              <a:spcAft>
                <a:spcPts val="0"/>
              </a:spcAft>
              <a:buClr>
                <a:schemeClr val="dk1"/>
              </a:buClr>
              <a:buSzPts val="1400"/>
              <a:buNone/>
            </a:pPr>
            <a:r>
              <a:rPr lang="en" sz="1100">
                <a:solidFill>
                  <a:schemeClr val="lt2"/>
                </a:solidFill>
                <a:latin typeface="Arial"/>
                <a:ea typeface="Arial"/>
                <a:cs typeface="Arial"/>
                <a:sym typeface="Arial"/>
              </a:rPr>
              <a:t>Run Frontend Tests </a:t>
            </a:r>
            <a:endParaRPr/>
          </a:p>
          <a:p>
            <a:pPr indent="0" lvl="0" marL="0" rtl="0" algn="ctr">
              <a:lnSpc>
                <a:spcPct val="100000"/>
              </a:lnSpc>
              <a:spcBef>
                <a:spcPts val="800"/>
              </a:spcBef>
              <a:spcAft>
                <a:spcPts val="0"/>
              </a:spcAft>
              <a:buClr>
                <a:schemeClr val="dk1"/>
              </a:buClr>
              <a:buSzPts val="1400"/>
              <a:buNone/>
            </a:pPr>
            <a:r>
              <a:t/>
            </a:r>
            <a:endParaRPr sz="1100">
              <a:solidFill>
                <a:srgbClr val="FFFFFF"/>
              </a:solidFill>
              <a:latin typeface="Arial"/>
              <a:ea typeface="Arial"/>
              <a:cs typeface="Arial"/>
              <a:sym typeface="Arial"/>
            </a:endParaRPr>
          </a:p>
        </p:txBody>
      </p:sp>
      <p:sp>
        <p:nvSpPr>
          <p:cNvPr id="1015" name="Google Shape;1015;p75"/>
          <p:cNvSpPr txBox="1"/>
          <p:nvPr>
            <p:ph idx="1" type="body"/>
          </p:nvPr>
        </p:nvSpPr>
        <p:spPr>
          <a:xfrm>
            <a:off x="4892239" y="1725800"/>
            <a:ext cx="2400000" cy="14100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285750" lvl="0" marL="457200" rtl="0" algn="l">
              <a:lnSpc>
                <a:spcPct val="200000"/>
              </a:lnSpc>
              <a:spcBef>
                <a:spcPts val="800"/>
              </a:spcBef>
              <a:spcAft>
                <a:spcPts val="0"/>
              </a:spcAft>
              <a:buClr>
                <a:schemeClr val="lt2"/>
              </a:buClr>
              <a:buSzPts val="900"/>
              <a:buChar char="➔"/>
            </a:pPr>
            <a:r>
              <a:rPr b="0" lang="en" sz="900">
                <a:solidFill>
                  <a:schemeClr val="lt2"/>
                </a:solidFill>
                <a:latin typeface="Arial"/>
                <a:ea typeface="Arial"/>
                <a:cs typeface="Arial"/>
                <a:sym typeface="Arial"/>
              </a:rPr>
              <a:t>Set up Node.js</a:t>
            </a:r>
            <a:endParaRPr b="0" sz="900">
              <a:solidFill>
                <a:schemeClr val="lt2"/>
              </a:solidFill>
              <a:latin typeface="Arial"/>
              <a:ea typeface="Arial"/>
              <a:cs typeface="Arial"/>
              <a:sym typeface="Arial"/>
            </a:endParaRPr>
          </a:p>
          <a:p>
            <a:pPr indent="-285750" lvl="0" marL="457200" rtl="0" algn="l">
              <a:lnSpc>
                <a:spcPct val="200000"/>
              </a:lnSpc>
              <a:spcBef>
                <a:spcPts val="0"/>
              </a:spcBef>
              <a:spcAft>
                <a:spcPts val="0"/>
              </a:spcAft>
              <a:buClr>
                <a:schemeClr val="lt2"/>
              </a:buClr>
              <a:buSzPts val="900"/>
              <a:buChar char="➔"/>
            </a:pPr>
            <a:r>
              <a:rPr b="0" lang="en" sz="900">
                <a:solidFill>
                  <a:schemeClr val="lt2"/>
                </a:solidFill>
                <a:latin typeface="Arial"/>
                <a:ea typeface="Arial"/>
                <a:cs typeface="Arial"/>
                <a:sym typeface="Arial"/>
              </a:rPr>
              <a:t>Install dependencies</a:t>
            </a:r>
            <a:endParaRPr b="0" sz="900">
              <a:solidFill>
                <a:schemeClr val="lt2"/>
              </a:solidFill>
              <a:latin typeface="Arial"/>
              <a:ea typeface="Arial"/>
              <a:cs typeface="Arial"/>
              <a:sym typeface="Arial"/>
            </a:endParaRPr>
          </a:p>
          <a:p>
            <a:pPr indent="-285750" lvl="0" marL="457200" rtl="0" algn="l">
              <a:lnSpc>
                <a:spcPct val="200000"/>
              </a:lnSpc>
              <a:spcBef>
                <a:spcPts val="0"/>
              </a:spcBef>
              <a:spcAft>
                <a:spcPts val="0"/>
              </a:spcAft>
              <a:buClr>
                <a:schemeClr val="lt2"/>
              </a:buClr>
              <a:buSzPts val="900"/>
              <a:buChar char="➔"/>
            </a:pPr>
            <a:r>
              <a:rPr b="0" lang="en" sz="900">
                <a:solidFill>
                  <a:schemeClr val="lt2"/>
                </a:solidFill>
                <a:latin typeface="Arial"/>
                <a:ea typeface="Arial"/>
                <a:cs typeface="Arial"/>
                <a:sym typeface="Arial"/>
              </a:rPr>
              <a:t>Run frontend tests</a:t>
            </a:r>
            <a:endParaRPr b="0" sz="900">
              <a:solidFill>
                <a:schemeClr val="lt2"/>
              </a:solidFill>
              <a:latin typeface="Arial"/>
              <a:ea typeface="Arial"/>
              <a:cs typeface="Arial"/>
              <a:sym typeface="Arial"/>
            </a:endParaRPr>
          </a:p>
          <a:p>
            <a:pPr indent="-285750" lvl="0" marL="457200" rtl="0" algn="l">
              <a:lnSpc>
                <a:spcPct val="200000"/>
              </a:lnSpc>
              <a:spcBef>
                <a:spcPts val="0"/>
              </a:spcBef>
              <a:spcAft>
                <a:spcPts val="0"/>
              </a:spcAft>
              <a:buClr>
                <a:schemeClr val="lt2"/>
              </a:buClr>
              <a:buSzPts val="900"/>
              <a:buChar char="➔"/>
            </a:pPr>
            <a:r>
              <a:rPr b="0" lang="en" sz="900">
                <a:solidFill>
                  <a:schemeClr val="lt2"/>
                </a:solidFill>
                <a:latin typeface="Arial"/>
                <a:ea typeface="Arial"/>
                <a:cs typeface="Arial"/>
                <a:sym typeface="Arial"/>
              </a:rPr>
              <a:t>Upload test results</a:t>
            </a:r>
            <a:endParaRPr b="0" sz="900">
              <a:solidFill>
                <a:schemeClr val="lt2"/>
              </a:solidFill>
              <a:latin typeface="Arial"/>
              <a:ea typeface="Arial"/>
              <a:cs typeface="Arial"/>
              <a:sym typeface="Arial"/>
            </a:endParaRPr>
          </a:p>
          <a:p>
            <a:pPr indent="0" lvl="0" marL="0" rtl="0" algn="l">
              <a:lnSpc>
                <a:spcPct val="200000"/>
              </a:lnSpc>
              <a:spcBef>
                <a:spcPts val="800"/>
              </a:spcBef>
              <a:spcAft>
                <a:spcPts val="0"/>
              </a:spcAft>
              <a:buClr>
                <a:schemeClr val="lt1"/>
              </a:buClr>
              <a:buSzPts val="1100"/>
              <a:buFont typeface="Arial"/>
              <a:buNone/>
            </a:pPr>
            <a:r>
              <a:t/>
            </a:r>
            <a:endParaRPr b="0" sz="900">
              <a:solidFill>
                <a:schemeClr val="lt2"/>
              </a:solidFill>
              <a:latin typeface="Arial"/>
              <a:ea typeface="Arial"/>
              <a:cs typeface="Arial"/>
              <a:sym typeface="Arial"/>
            </a:endParaRPr>
          </a:p>
          <a:p>
            <a:pPr indent="0" lvl="0" marL="0" rtl="0" algn="l">
              <a:lnSpc>
                <a:spcPct val="200000"/>
              </a:lnSpc>
              <a:spcBef>
                <a:spcPts val="800"/>
              </a:spcBef>
              <a:spcAft>
                <a:spcPts val="0"/>
              </a:spcAft>
              <a:buNone/>
            </a:pPr>
            <a:r>
              <a:t/>
            </a:r>
            <a:endParaRPr b="0" sz="900">
              <a:solidFill>
                <a:srgbClr val="FFFFFF"/>
              </a:solidFill>
              <a:latin typeface="Arial"/>
              <a:ea typeface="Arial"/>
              <a:cs typeface="Arial"/>
              <a:sym typeface="Arial"/>
            </a:endParaRPr>
          </a:p>
        </p:txBody>
      </p:sp>
      <p:cxnSp>
        <p:nvCxnSpPr>
          <p:cNvPr id="1016" name="Google Shape;1016;p75"/>
          <p:cNvCxnSpPr>
            <a:stCxn id="1013" idx="3"/>
            <a:endCxn id="1015" idx="1"/>
          </p:cNvCxnSpPr>
          <p:nvPr/>
        </p:nvCxnSpPr>
        <p:spPr>
          <a:xfrm>
            <a:off x="4118400" y="2430800"/>
            <a:ext cx="773700" cy="0"/>
          </a:xfrm>
          <a:prstGeom prst="straightConnector1">
            <a:avLst/>
          </a:prstGeom>
          <a:noFill/>
          <a:ln cap="flat" cmpd="sng" w="38100">
            <a:solidFill>
              <a:schemeClr val="lt2"/>
            </a:solidFill>
            <a:prstDash val="solid"/>
            <a:round/>
            <a:headEnd len="med" w="med" type="none"/>
            <a:tailEnd len="med" w="med" type="triangle"/>
          </a:ln>
        </p:spPr>
      </p:cxnSp>
      <p:cxnSp>
        <p:nvCxnSpPr>
          <p:cNvPr id="1017" name="Google Shape;1017;p75"/>
          <p:cNvCxnSpPr>
            <a:endCxn id="1013" idx="1"/>
          </p:cNvCxnSpPr>
          <p:nvPr/>
        </p:nvCxnSpPr>
        <p:spPr>
          <a:xfrm>
            <a:off x="213000" y="2424200"/>
            <a:ext cx="1526400" cy="6600"/>
          </a:xfrm>
          <a:prstGeom prst="straightConnector1">
            <a:avLst/>
          </a:prstGeom>
          <a:noFill/>
          <a:ln cap="flat" cmpd="sng" w="38100">
            <a:solidFill>
              <a:schemeClr val="lt2"/>
            </a:solidFill>
            <a:prstDash val="solid"/>
            <a:round/>
            <a:headEnd len="med" w="med" type="none"/>
            <a:tailEnd len="med" w="med" type="triangle"/>
          </a:ln>
        </p:spPr>
      </p:cxnSp>
      <p:pic>
        <p:nvPicPr>
          <p:cNvPr id="1018" name="Google Shape;1018;p75"/>
          <p:cNvPicPr preferRelativeResize="0"/>
          <p:nvPr/>
        </p:nvPicPr>
        <p:blipFill>
          <a:blip r:embed="rId3">
            <a:alphaModFix/>
          </a:blip>
          <a:stretch>
            <a:fillRect/>
          </a:stretch>
        </p:blipFill>
        <p:spPr>
          <a:xfrm>
            <a:off x="1546775" y="3571874"/>
            <a:ext cx="5781550" cy="1410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76"/>
          <p:cNvSpPr txBox="1"/>
          <p:nvPr>
            <p:ph type="title"/>
          </p:nvPr>
        </p:nvSpPr>
        <p:spPr>
          <a:xfrm>
            <a:off x="1165451" y="522450"/>
            <a:ext cx="70314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Workflow Continuous Development (CD) </a:t>
            </a:r>
            <a:endParaRPr/>
          </a:p>
        </p:txBody>
      </p:sp>
      <p:sp>
        <p:nvSpPr>
          <p:cNvPr id="1024" name="Google Shape;1024;p76"/>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1025" name="Google Shape;1025;p76"/>
          <p:cNvSpPr txBox="1"/>
          <p:nvPr>
            <p:ph idx="1" type="body"/>
          </p:nvPr>
        </p:nvSpPr>
        <p:spPr>
          <a:xfrm>
            <a:off x="4947850" y="1548900"/>
            <a:ext cx="2379000" cy="3093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800"/>
              </a:spcBef>
              <a:spcAft>
                <a:spcPts val="0"/>
              </a:spcAft>
              <a:buClr>
                <a:schemeClr val="lt1"/>
              </a:buClr>
              <a:buSzPts val="1100"/>
              <a:buFont typeface="Arial"/>
              <a:buNone/>
            </a:pPr>
            <a:r>
              <a:rPr lang="en" sz="1100">
                <a:solidFill>
                  <a:schemeClr val="lt2"/>
                </a:solidFill>
                <a:latin typeface="Arial"/>
                <a:ea typeface="Arial"/>
                <a:cs typeface="Arial"/>
                <a:sym typeface="Arial"/>
              </a:rPr>
              <a:t>AWS Deployment</a:t>
            </a:r>
            <a:endParaRPr sz="1100">
              <a:solidFill>
                <a:schemeClr val="lt2"/>
              </a:solidFill>
              <a:latin typeface="Arial"/>
              <a:ea typeface="Arial"/>
              <a:cs typeface="Arial"/>
              <a:sym typeface="Arial"/>
            </a:endParaRPr>
          </a:p>
          <a:p>
            <a:pPr indent="0" lvl="0" marL="0" rtl="0" algn="l">
              <a:lnSpc>
                <a:spcPct val="100000"/>
              </a:lnSpc>
              <a:spcBef>
                <a:spcPts val="800"/>
              </a:spcBef>
              <a:spcAft>
                <a:spcPts val="0"/>
              </a:spcAft>
              <a:buClr>
                <a:schemeClr val="dk1"/>
              </a:buClr>
              <a:buSzPts val="1400"/>
              <a:buNone/>
            </a:pPr>
            <a:r>
              <a:t/>
            </a:r>
            <a:endParaRPr sz="1100">
              <a:solidFill>
                <a:schemeClr val="lt2"/>
              </a:solidFill>
              <a:latin typeface="Arial"/>
              <a:ea typeface="Arial"/>
              <a:cs typeface="Arial"/>
              <a:sym typeface="Arial"/>
            </a:endParaRPr>
          </a:p>
        </p:txBody>
      </p:sp>
      <p:sp>
        <p:nvSpPr>
          <p:cNvPr id="1026" name="Google Shape;1026;p76"/>
          <p:cNvSpPr txBox="1"/>
          <p:nvPr>
            <p:ph idx="1" type="body"/>
          </p:nvPr>
        </p:nvSpPr>
        <p:spPr>
          <a:xfrm>
            <a:off x="4947850" y="1858215"/>
            <a:ext cx="2379000" cy="17364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285750" lvl="0" marL="457200" rtl="0" algn="l">
              <a:lnSpc>
                <a:spcPct val="200000"/>
              </a:lnSpc>
              <a:spcBef>
                <a:spcPts val="800"/>
              </a:spcBef>
              <a:spcAft>
                <a:spcPts val="0"/>
              </a:spcAft>
              <a:buClr>
                <a:schemeClr val="lt2"/>
              </a:buClr>
              <a:buSzPts val="900"/>
              <a:buFont typeface="Arial"/>
              <a:buChar char="➔"/>
            </a:pPr>
            <a:r>
              <a:rPr b="0" lang="en" sz="900">
                <a:solidFill>
                  <a:schemeClr val="lt2"/>
                </a:solidFill>
                <a:latin typeface="Arial"/>
                <a:ea typeface="Arial"/>
                <a:cs typeface="Arial"/>
                <a:sym typeface="Arial"/>
              </a:rPr>
              <a:t>The app is deployed to ECS (Elastic Container Service)</a:t>
            </a:r>
            <a:endParaRPr b="0" sz="900">
              <a:solidFill>
                <a:schemeClr val="lt2"/>
              </a:solidFill>
              <a:latin typeface="Arial"/>
              <a:ea typeface="Arial"/>
              <a:cs typeface="Arial"/>
              <a:sym typeface="Arial"/>
            </a:endParaRPr>
          </a:p>
          <a:p>
            <a:pPr indent="-285750" lvl="0" marL="457200" rtl="0" algn="l">
              <a:lnSpc>
                <a:spcPct val="200000"/>
              </a:lnSpc>
              <a:spcBef>
                <a:spcPts val="0"/>
              </a:spcBef>
              <a:spcAft>
                <a:spcPts val="0"/>
              </a:spcAft>
              <a:buClr>
                <a:srgbClr val="FFFFFF"/>
              </a:buClr>
              <a:buSzPts val="900"/>
              <a:buChar char="➔"/>
            </a:pPr>
            <a:r>
              <a:rPr b="0" lang="en" sz="900">
                <a:solidFill>
                  <a:schemeClr val="lt2"/>
                </a:solidFill>
                <a:latin typeface="Arial"/>
                <a:ea typeface="Arial"/>
                <a:cs typeface="Arial"/>
                <a:sym typeface="Arial"/>
              </a:rPr>
              <a:t>A load balancer manages incoming traffic.</a:t>
            </a:r>
            <a:endParaRPr b="0" sz="900">
              <a:solidFill>
                <a:schemeClr val="lt2"/>
              </a:solidFill>
              <a:latin typeface="Arial"/>
              <a:ea typeface="Arial"/>
              <a:cs typeface="Arial"/>
              <a:sym typeface="Arial"/>
            </a:endParaRPr>
          </a:p>
          <a:p>
            <a:pPr indent="0" lvl="0" marL="0" rtl="0" algn="l">
              <a:lnSpc>
                <a:spcPct val="200000"/>
              </a:lnSpc>
              <a:spcBef>
                <a:spcPts val="800"/>
              </a:spcBef>
              <a:spcAft>
                <a:spcPts val="0"/>
              </a:spcAft>
              <a:buNone/>
            </a:pPr>
            <a:r>
              <a:t/>
            </a:r>
            <a:endParaRPr b="0" sz="900">
              <a:solidFill>
                <a:schemeClr val="lt2"/>
              </a:solidFill>
              <a:latin typeface="Arial"/>
              <a:ea typeface="Arial"/>
              <a:cs typeface="Arial"/>
              <a:sym typeface="Arial"/>
            </a:endParaRPr>
          </a:p>
        </p:txBody>
      </p:sp>
      <p:cxnSp>
        <p:nvCxnSpPr>
          <p:cNvPr id="1027" name="Google Shape;1027;p76"/>
          <p:cNvCxnSpPr>
            <a:stCxn id="1028" idx="3"/>
            <a:endCxn id="1026" idx="1"/>
          </p:cNvCxnSpPr>
          <p:nvPr/>
        </p:nvCxnSpPr>
        <p:spPr>
          <a:xfrm>
            <a:off x="4414450" y="2726388"/>
            <a:ext cx="533400" cy="0"/>
          </a:xfrm>
          <a:prstGeom prst="straightConnector1">
            <a:avLst/>
          </a:prstGeom>
          <a:noFill/>
          <a:ln cap="flat" cmpd="sng" w="38100">
            <a:solidFill>
              <a:schemeClr val="lt2"/>
            </a:solidFill>
            <a:prstDash val="solid"/>
            <a:round/>
            <a:headEnd len="med" w="med" type="none"/>
            <a:tailEnd len="med" w="med" type="triangle"/>
          </a:ln>
        </p:spPr>
      </p:cxnSp>
      <p:sp>
        <p:nvSpPr>
          <p:cNvPr id="1029" name="Google Shape;1029;p76"/>
          <p:cNvSpPr txBox="1"/>
          <p:nvPr>
            <p:ph idx="1" type="body"/>
          </p:nvPr>
        </p:nvSpPr>
        <p:spPr>
          <a:xfrm>
            <a:off x="2035450" y="1548888"/>
            <a:ext cx="2379000" cy="3093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800"/>
              </a:spcBef>
              <a:spcAft>
                <a:spcPts val="0"/>
              </a:spcAft>
              <a:buClr>
                <a:schemeClr val="dk1"/>
              </a:buClr>
              <a:buSzPts val="1400"/>
              <a:buNone/>
            </a:pPr>
            <a:r>
              <a:rPr lang="en" sz="1100">
                <a:solidFill>
                  <a:schemeClr val="lt2"/>
                </a:solidFill>
                <a:latin typeface="Arial"/>
                <a:ea typeface="Arial"/>
                <a:cs typeface="Arial"/>
                <a:sym typeface="Arial"/>
              </a:rPr>
              <a:t>Dockerization</a:t>
            </a:r>
            <a:endParaRPr sz="1100">
              <a:solidFill>
                <a:srgbClr val="FFFFFF"/>
              </a:solidFill>
              <a:latin typeface="Arial"/>
              <a:ea typeface="Arial"/>
              <a:cs typeface="Arial"/>
              <a:sym typeface="Arial"/>
            </a:endParaRPr>
          </a:p>
        </p:txBody>
      </p:sp>
      <p:sp>
        <p:nvSpPr>
          <p:cNvPr id="1028" name="Google Shape;1028;p76"/>
          <p:cNvSpPr txBox="1"/>
          <p:nvPr>
            <p:ph idx="1" type="body"/>
          </p:nvPr>
        </p:nvSpPr>
        <p:spPr>
          <a:xfrm>
            <a:off x="2035450" y="1858188"/>
            <a:ext cx="2379000" cy="1736400"/>
          </a:xfrm>
          <a:prstGeom prst="rect">
            <a:avLst/>
          </a:prstGeom>
          <a:noFill/>
          <a:ln cap="flat" cmpd="sng" w="28575">
            <a:solidFill>
              <a:schemeClr val="lt2"/>
            </a:solidFill>
            <a:prstDash val="solid"/>
            <a:round/>
            <a:headEnd len="sm" w="sm" type="none"/>
            <a:tailEnd len="sm" w="sm" type="none"/>
          </a:ln>
        </p:spPr>
        <p:txBody>
          <a:bodyPr anchorCtr="0" anchor="t" bIns="0" lIns="0" spcFirstLastPara="1" rIns="0" wrap="square" tIns="0">
            <a:noAutofit/>
          </a:bodyPr>
          <a:lstStyle/>
          <a:p>
            <a:pPr indent="-285750" lvl="0" marL="457200" rtl="0" algn="l">
              <a:lnSpc>
                <a:spcPct val="200000"/>
              </a:lnSpc>
              <a:spcBef>
                <a:spcPts val="800"/>
              </a:spcBef>
              <a:spcAft>
                <a:spcPts val="0"/>
              </a:spcAft>
              <a:buClr>
                <a:schemeClr val="lt2"/>
              </a:buClr>
              <a:buSzPts val="900"/>
              <a:buChar char="➔"/>
            </a:pPr>
            <a:r>
              <a:rPr b="0" lang="en" sz="900">
                <a:solidFill>
                  <a:schemeClr val="lt2"/>
                </a:solidFill>
                <a:latin typeface="Arial"/>
                <a:ea typeface="Arial"/>
                <a:cs typeface="Arial"/>
                <a:sym typeface="Arial"/>
              </a:rPr>
              <a:t>Our application is built into a Docker container.</a:t>
            </a:r>
            <a:endParaRPr b="0" sz="900">
              <a:solidFill>
                <a:schemeClr val="lt2"/>
              </a:solidFill>
              <a:latin typeface="Arial"/>
              <a:ea typeface="Arial"/>
              <a:cs typeface="Arial"/>
              <a:sym typeface="Arial"/>
            </a:endParaRPr>
          </a:p>
          <a:p>
            <a:pPr indent="-285750" lvl="0" marL="457200" rtl="0" algn="l">
              <a:lnSpc>
                <a:spcPct val="200000"/>
              </a:lnSpc>
              <a:spcBef>
                <a:spcPts val="0"/>
              </a:spcBef>
              <a:spcAft>
                <a:spcPts val="0"/>
              </a:spcAft>
              <a:buClr>
                <a:schemeClr val="lt2"/>
              </a:buClr>
              <a:buSzPts val="900"/>
              <a:buChar char="➔"/>
            </a:pPr>
            <a:r>
              <a:rPr b="0" lang="en" sz="900">
                <a:solidFill>
                  <a:srgbClr val="FFFFFF"/>
                </a:solidFill>
                <a:latin typeface="Arial"/>
                <a:ea typeface="Arial"/>
                <a:cs typeface="Arial"/>
                <a:sym typeface="Arial"/>
              </a:rPr>
              <a:t>We use an augmentable approach </a:t>
            </a:r>
            <a:endParaRPr b="0" sz="900">
              <a:solidFill>
                <a:srgbClr val="FFFFFF"/>
              </a:solidFill>
              <a:latin typeface="Arial"/>
              <a:ea typeface="Arial"/>
              <a:cs typeface="Arial"/>
              <a:sym typeface="Arial"/>
            </a:endParaRPr>
          </a:p>
        </p:txBody>
      </p:sp>
      <p:pic>
        <p:nvPicPr>
          <p:cNvPr id="1030" name="Google Shape;1030;p76"/>
          <p:cNvPicPr preferRelativeResize="0"/>
          <p:nvPr/>
        </p:nvPicPr>
        <p:blipFill rotWithShape="1">
          <a:blip r:embed="rId3">
            <a:alphaModFix/>
          </a:blip>
          <a:srcRect b="0" l="0" r="54777" t="0"/>
          <a:stretch/>
        </p:blipFill>
        <p:spPr>
          <a:xfrm>
            <a:off x="3445138" y="3762500"/>
            <a:ext cx="2472026" cy="1288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77"/>
          <p:cNvSpPr txBox="1"/>
          <p:nvPr>
            <p:ph type="title"/>
          </p:nvPr>
        </p:nvSpPr>
        <p:spPr>
          <a:xfrm>
            <a:off x="1165451" y="495500"/>
            <a:ext cx="70314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Test Coverage Python</a:t>
            </a:r>
            <a:endParaRPr/>
          </a:p>
        </p:txBody>
      </p:sp>
      <p:sp>
        <p:nvSpPr>
          <p:cNvPr id="1036" name="Google Shape;1036;p77"/>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1037" name="Google Shape;1037;p77"/>
          <p:cNvSpPr txBox="1"/>
          <p:nvPr>
            <p:ph idx="1" type="body"/>
          </p:nvPr>
        </p:nvSpPr>
        <p:spPr>
          <a:xfrm>
            <a:off x="404200" y="1317025"/>
            <a:ext cx="4038000" cy="3475500"/>
          </a:xfrm>
          <a:prstGeom prst="rect">
            <a:avLst/>
          </a:prstGeom>
          <a:noFill/>
          <a:ln>
            <a:noFill/>
          </a:ln>
        </p:spPr>
        <p:txBody>
          <a:bodyPr anchorCtr="0" anchor="t" bIns="0" lIns="0" spcFirstLastPara="1" rIns="0" wrap="square" tIns="0">
            <a:noAutofit/>
          </a:bodyPr>
          <a:lstStyle/>
          <a:p>
            <a:pPr indent="-298450" lvl="0" marL="457200" rtl="0" algn="l">
              <a:lnSpc>
                <a:spcPct val="115000"/>
              </a:lnSpc>
              <a:spcBef>
                <a:spcPts val="800"/>
              </a:spcBef>
              <a:spcAft>
                <a:spcPts val="0"/>
              </a:spcAft>
              <a:buClr>
                <a:schemeClr val="lt2"/>
              </a:buClr>
              <a:buSzPts val="1100"/>
              <a:buFont typeface="Montserrat"/>
              <a:buChar char="➔"/>
            </a:pPr>
            <a:r>
              <a:rPr b="0" lang="en" sz="1100">
                <a:solidFill>
                  <a:srgbClr val="FFFFFF"/>
                </a:solidFill>
                <a:latin typeface="Montserrat"/>
                <a:ea typeface="Montserrat"/>
                <a:cs typeface="Montserrat"/>
                <a:sym typeface="Montserrat"/>
              </a:rPr>
              <a:t>Overall test coverage: </a:t>
            </a:r>
            <a:r>
              <a:rPr b="0" lang="en" sz="1100">
                <a:solidFill>
                  <a:srgbClr val="FFFFFF"/>
                </a:solidFill>
                <a:latin typeface="Montserrat"/>
                <a:ea typeface="Montserrat"/>
                <a:cs typeface="Montserrat"/>
                <a:sym typeface="Montserrat"/>
              </a:rPr>
              <a:t>79% across</a:t>
            </a:r>
            <a:r>
              <a:rPr b="0" lang="en" sz="1100">
                <a:solidFill>
                  <a:srgbClr val="FFFFFF"/>
                </a:solidFill>
                <a:latin typeface="Montserrat"/>
                <a:ea typeface="Montserrat"/>
                <a:cs typeface="Montserrat"/>
                <a:sym typeface="Montserrat"/>
              </a:rPr>
              <a:t> 658 </a:t>
            </a:r>
            <a:r>
              <a:rPr b="0" lang="en" sz="1100">
                <a:solidFill>
                  <a:srgbClr val="FFFFFF"/>
                </a:solidFill>
                <a:latin typeface="Montserrat"/>
                <a:ea typeface="Montserrat"/>
                <a:cs typeface="Montserrat"/>
                <a:sym typeface="Montserrat"/>
              </a:rPr>
              <a:t>statements</a:t>
            </a:r>
            <a:r>
              <a:rPr b="0" lang="en" sz="1100">
                <a:solidFill>
                  <a:srgbClr val="FFFFFF"/>
                </a:solidFill>
                <a:latin typeface="Montserrat"/>
                <a:ea typeface="Montserrat"/>
                <a:cs typeface="Montserrat"/>
                <a:sym typeface="Montserrat"/>
              </a:rPr>
              <a:t>.</a:t>
            </a:r>
            <a:endParaRPr b="0" sz="1100">
              <a:solidFill>
                <a:srgbClr val="FFFFFF"/>
              </a:solidFill>
              <a:latin typeface="Montserrat"/>
              <a:ea typeface="Montserrat"/>
              <a:cs typeface="Montserrat"/>
              <a:sym typeface="Montserrat"/>
            </a:endParaRPr>
          </a:p>
          <a:p>
            <a:pPr indent="0" lvl="0" marL="0" rtl="0" algn="l">
              <a:lnSpc>
                <a:spcPct val="115000"/>
              </a:lnSpc>
              <a:spcBef>
                <a:spcPts val="800"/>
              </a:spcBef>
              <a:spcAft>
                <a:spcPts val="0"/>
              </a:spcAft>
              <a:buNone/>
            </a:pPr>
            <a:r>
              <a:t/>
            </a:r>
            <a:endParaRPr b="0" sz="1100">
              <a:solidFill>
                <a:srgbClr val="FFFFFF"/>
              </a:solidFill>
              <a:latin typeface="Montserrat"/>
              <a:ea typeface="Montserrat"/>
              <a:cs typeface="Montserrat"/>
              <a:sym typeface="Montserrat"/>
            </a:endParaRPr>
          </a:p>
          <a:p>
            <a:pPr indent="-298450" lvl="0" marL="457200" rtl="0" algn="l">
              <a:lnSpc>
                <a:spcPct val="115000"/>
              </a:lnSpc>
              <a:spcBef>
                <a:spcPts val="800"/>
              </a:spcBef>
              <a:spcAft>
                <a:spcPts val="0"/>
              </a:spcAft>
              <a:buClr>
                <a:schemeClr val="lt2"/>
              </a:buClr>
              <a:buSzPts val="1100"/>
              <a:buFont typeface="Montserrat"/>
              <a:buChar char="➔"/>
            </a:pPr>
            <a:r>
              <a:rPr b="0" lang="en" sz="1100">
                <a:solidFill>
                  <a:srgbClr val="FFFFFF"/>
                </a:solidFill>
                <a:latin typeface="Montserrat"/>
                <a:ea typeface="Montserrat"/>
                <a:cs typeface="Montserrat"/>
                <a:sym typeface="Montserrat"/>
              </a:rPr>
              <a:t>Core modules like logger implementation, test mocks, report generation reaches 95-100% coverage.</a:t>
            </a:r>
            <a:endParaRPr b="0" sz="1100">
              <a:solidFill>
                <a:srgbClr val="FFFFFF"/>
              </a:solidFill>
              <a:latin typeface="Montserrat"/>
              <a:ea typeface="Montserrat"/>
              <a:cs typeface="Montserrat"/>
              <a:sym typeface="Montserrat"/>
            </a:endParaRPr>
          </a:p>
          <a:p>
            <a:pPr indent="0" lvl="0" marL="0" rtl="0" algn="l">
              <a:lnSpc>
                <a:spcPct val="115000"/>
              </a:lnSpc>
              <a:spcBef>
                <a:spcPts val="800"/>
              </a:spcBef>
              <a:spcAft>
                <a:spcPts val="0"/>
              </a:spcAft>
              <a:buNone/>
            </a:pPr>
            <a:r>
              <a:t/>
            </a:r>
            <a:endParaRPr b="0" sz="1100">
              <a:solidFill>
                <a:srgbClr val="FFFFFF"/>
              </a:solidFill>
              <a:latin typeface="Montserrat"/>
              <a:ea typeface="Montserrat"/>
              <a:cs typeface="Montserrat"/>
              <a:sym typeface="Montserrat"/>
            </a:endParaRPr>
          </a:p>
          <a:p>
            <a:pPr indent="-298450" lvl="0" marL="457200" rtl="0" algn="l">
              <a:lnSpc>
                <a:spcPct val="115000"/>
              </a:lnSpc>
              <a:spcBef>
                <a:spcPts val="800"/>
              </a:spcBef>
              <a:spcAft>
                <a:spcPts val="0"/>
              </a:spcAft>
              <a:buClr>
                <a:srgbClr val="FFFFFF"/>
              </a:buClr>
              <a:buSzPts val="1100"/>
              <a:buFont typeface="Montserrat"/>
              <a:buChar char="➔"/>
            </a:pPr>
            <a:r>
              <a:rPr b="0" lang="en" sz="1100">
                <a:solidFill>
                  <a:srgbClr val="FFFFFF"/>
                </a:solidFill>
                <a:latin typeface="Montserrat"/>
                <a:ea typeface="Montserrat"/>
                <a:cs typeface="Montserrat"/>
                <a:sym typeface="Montserrat"/>
              </a:rPr>
              <a:t>Difficult to fully test cloud services (complex mocking frameworks, multi-step authentication flows, service updates change API contracts) </a:t>
            </a:r>
            <a:endParaRPr b="0" sz="1100">
              <a:solidFill>
                <a:srgbClr val="FFFFFF"/>
              </a:solidFill>
              <a:latin typeface="Montserrat"/>
              <a:ea typeface="Montserrat"/>
              <a:cs typeface="Montserrat"/>
              <a:sym typeface="Montserrat"/>
            </a:endParaRPr>
          </a:p>
          <a:p>
            <a:pPr indent="-298450" lvl="1" marL="914400" rtl="0" algn="l">
              <a:lnSpc>
                <a:spcPct val="115000"/>
              </a:lnSpc>
              <a:spcBef>
                <a:spcPts val="0"/>
              </a:spcBef>
              <a:spcAft>
                <a:spcPts val="0"/>
              </a:spcAft>
              <a:buClr>
                <a:srgbClr val="FFFFFF"/>
              </a:buClr>
              <a:buSzPts val="1100"/>
              <a:buFont typeface="Montserrat"/>
              <a:buChar char="◆"/>
            </a:pPr>
            <a:r>
              <a:rPr lang="en" sz="1100">
                <a:solidFill>
                  <a:srgbClr val="FFFFFF"/>
                </a:solidFill>
                <a:latin typeface="Montserrat"/>
                <a:ea typeface="Montserrat"/>
                <a:cs typeface="Montserrat"/>
                <a:sym typeface="Montserrat"/>
              </a:rPr>
              <a:t>AWS DynamoDB services/base_service:  31%</a:t>
            </a:r>
            <a:endParaRPr sz="1100">
              <a:solidFill>
                <a:srgbClr val="FFFFFF"/>
              </a:solidFill>
              <a:latin typeface="Montserrat"/>
              <a:ea typeface="Montserrat"/>
              <a:cs typeface="Montserrat"/>
              <a:sym typeface="Montserrat"/>
            </a:endParaRPr>
          </a:p>
          <a:p>
            <a:pPr indent="-298450" lvl="1" marL="914400" rtl="0" algn="l">
              <a:lnSpc>
                <a:spcPct val="115000"/>
              </a:lnSpc>
              <a:spcBef>
                <a:spcPts val="0"/>
              </a:spcBef>
              <a:spcAft>
                <a:spcPts val="0"/>
              </a:spcAft>
              <a:buClr>
                <a:srgbClr val="FFFFFF"/>
              </a:buClr>
              <a:buSzPts val="1100"/>
              <a:buFont typeface="Montserrat"/>
              <a:buChar char="◆"/>
            </a:pPr>
            <a:r>
              <a:rPr lang="en" sz="1100">
                <a:solidFill>
                  <a:srgbClr val="FFFFFF"/>
                </a:solidFill>
                <a:latin typeface="Montserrat"/>
                <a:ea typeface="Montserrat"/>
                <a:cs typeface="Montserrat"/>
                <a:sym typeface="Montserrat"/>
              </a:rPr>
              <a:t>Medical-related services: 43-52%</a:t>
            </a:r>
            <a:endParaRPr sz="1100">
              <a:solidFill>
                <a:srgbClr val="FFFFFF"/>
              </a:solidFill>
              <a:latin typeface="Montserrat"/>
              <a:ea typeface="Montserrat"/>
              <a:cs typeface="Montserrat"/>
              <a:sym typeface="Montserrat"/>
            </a:endParaRPr>
          </a:p>
          <a:p>
            <a:pPr indent="0" lvl="0" marL="457200" rtl="0" algn="l">
              <a:lnSpc>
                <a:spcPct val="100000"/>
              </a:lnSpc>
              <a:spcBef>
                <a:spcPts val="800"/>
              </a:spcBef>
              <a:spcAft>
                <a:spcPts val="0"/>
              </a:spcAft>
              <a:buNone/>
            </a:pPr>
            <a:r>
              <a:t/>
            </a:r>
            <a:endParaRPr sz="900">
              <a:solidFill>
                <a:srgbClr val="FFFFFF"/>
              </a:solidFill>
              <a:latin typeface="Arial"/>
              <a:ea typeface="Arial"/>
              <a:cs typeface="Arial"/>
              <a:sym typeface="Arial"/>
            </a:endParaRPr>
          </a:p>
        </p:txBody>
      </p:sp>
      <p:pic>
        <p:nvPicPr>
          <p:cNvPr id="1038" name="Google Shape;1038;p77"/>
          <p:cNvPicPr preferRelativeResize="0"/>
          <p:nvPr/>
        </p:nvPicPr>
        <p:blipFill rotWithShape="1">
          <a:blip r:embed="rId3">
            <a:alphaModFix/>
          </a:blip>
          <a:srcRect b="2372" l="0" r="0" t="28647"/>
          <a:stretch/>
        </p:blipFill>
        <p:spPr>
          <a:xfrm>
            <a:off x="4621550" y="1317025"/>
            <a:ext cx="4038075" cy="30927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p78"/>
          <p:cNvPicPr preferRelativeResize="0"/>
          <p:nvPr/>
        </p:nvPicPr>
        <p:blipFill rotWithShape="1">
          <a:blip r:embed="rId3">
            <a:alphaModFix/>
          </a:blip>
          <a:srcRect b="1871" l="51347" r="1862" t="58649"/>
          <a:stretch/>
        </p:blipFill>
        <p:spPr>
          <a:xfrm>
            <a:off x="0" y="0"/>
            <a:ext cx="9144005" cy="5143502"/>
          </a:xfrm>
          <a:prstGeom prst="rect">
            <a:avLst/>
          </a:prstGeom>
          <a:noFill/>
          <a:ln>
            <a:noFill/>
          </a:ln>
        </p:spPr>
      </p:pic>
      <p:sp>
        <p:nvSpPr>
          <p:cNvPr id="1044" name="Google Shape;1044;p78"/>
          <p:cNvSpPr txBox="1"/>
          <p:nvPr/>
        </p:nvSpPr>
        <p:spPr>
          <a:xfrm>
            <a:off x="5121105" y="1833890"/>
            <a:ext cx="3508500" cy="769500"/>
          </a:xfrm>
          <a:prstGeom prst="rect">
            <a:avLst/>
          </a:prstGeom>
          <a:noFill/>
          <a:ln>
            <a:noFill/>
          </a:ln>
          <a:effectLst>
            <a:outerShdw blurRad="828675" rotWithShape="0" algn="bl" dir="480000" dist="19050">
              <a:srgbClr val="6CE5E8">
                <a:alpha val="95000"/>
              </a:srgbClr>
            </a:outerShdw>
          </a:effectLst>
        </p:spPr>
        <p:txBody>
          <a:bodyPr anchorCtr="0" anchor="t" bIns="0" lIns="0" spcFirstLastPara="1" rIns="0" wrap="square" tIns="0">
            <a:spAutoFit/>
          </a:bodyPr>
          <a:lstStyle/>
          <a:p>
            <a:pPr indent="0" lvl="0" marL="0" marR="0" rtl="0" algn="r">
              <a:lnSpc>
                <a:spcPct val="120004"/>
              </a:lnSpc>
              <a:spcBef>
                <a:spcPts val="0"/>
              </a:spcBef>
              <a:spcAft>
                <a:spcPts val="0"/>
              </a:spcAft>
              <a:buNone/>
            </a:pPr>
            <a:r>
              <a:rPr lang="en" sz="5000">
                <a:solidFill>
                  <a:schemeClr val="lt1"/>
                </a:solidFill>
                <a:latin typeface="Teko Medium"/>
                <a:ea typeface="Teko Medium"/>
                <a:cs typeface="Teko Medium"/>
                <a:sym typeface="Teko Medium"/>
              </a:rPr>
              <a:t>PERFORMANCE </a:t>
            </a:r>
            <a:endParaRPr sz="5000"/>
          </a:p>
        </p:txBody>
      </p:sp>
      <p:cxnSp>
        <p:nvCxnSpPr>
          <p:cNvPr id="1045" name="Google Shape;1045;p78"/>
          <p:cNvCxnSpPr/>
          <p:nvPr/>
        </p:nvCxnSpPr>
        <p:spPr>
          <a:xfrm rot="-9465">
            <a:off x="-10" y="2385004"/>
            <a:ext cx="5121319"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79"/>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1051" name="Google Shape;1051;p79"/>
          <p:cNvSpPr txBox="1"/>
          <p:nvPr>
            <p:ph idx="1" type="body"/>
          </p:nvPr>
        </p:nvSpPr>
        <p:spPr>
          <a:xfrm>
            <a:off x="782525" y="1247375"/>
            <a:ext cx="7818900" cy="3025500"/>
          </a:xfrm>
          <a:prstGeom prst="rect">
            <a:avLst/>
          </a:prstGeom>
          <a:noFill/>
          <a:ln>
            <a:noFill/>
          </a:ln>
        </p:spPr>
        <p:txBody>
          <a:bodyPr anchorCtr="0" anchor="t" bIns="0" lIns="0" spcFirstLastPara="1" rIns="0" wrap="square" tIns="0">
            <a:noAutofit/>
          </a:bodyPr>
          <a:lstStyle/>
          <a:p>
            <a:pPr indent="0" lvl="0" marL="457200" rtl="0" algn="l">
              <a:lnSpc>
                <a:spcPct val="115000"/>
              </a:lnSpc>
              <a:spcBef>
                <a:spcPts val="800"/>
              </a:spcBef>
              <a:spcAft>
                <a:spcPts val="0"/>
              </a:spcAft>
              <a:buNone/>
            </a:pPr>
            <a:r>
              <a:t/>
            </a:r>
            <a:endParaRPr sz="1100">
              <a:solidFill>
                <a:srgbClr val="FFFFFF"/>
              </a:solidFill>
              <a:latin typeface="Arial"/>
              <a:ea typeface="Arial"/>
              <a:cs typeface="Arial"/>
              <a:sym typeface="Arial"/>
            </a:endParaRPr>
          </a:p>
          <a:p>
            <a:pPr indent="0" lvl="0" marL="457200" rtl="0" algn="l">
              <a:lnSpc>
                <a:spcPct val="100000"/>
              </a:lnSpc>
              <a:spcBef>
                <a:spcPts val="800"/>
              </a:spcBef>
              <a:spcAft>
                <a:spcPts val="0"/>
              </a:spcAft>
              <a:buNone/>
            </a:pPr>
            <a:r>
              <a:t/>
            </a:r>
            <a:endParaRPr sz="900">
              <a:solidFill>
                <a:srgbClr val="FFFFFF"/>
              </a:solidFill>
              <a:latin typeface="Arial"/>
              <a:ea typeface="Arial"/>
              <a:cs typeface="Arial"/>
              <a:sym typeface="Arial"/>
            </a:endParaRPr>
          </a:p>
        </p:txBody>
      </p:sp>
      <p:pic>
        <p:nvPicPr>
          <p:cNvPr id="1052" name="Google Shape;1052;p79"/>
          <p:cNvPicPr preferRelativeResize="0"/>
          <p:nvPr/>
        </p:nvPicPr>
        <p:blipFill rotWithShape="1">
          <a:blip r:embed="rId3">
            <a:alphaModFix/>
          </a:blip>
          <a:srcRect b="12309" l="21469" r="969" t="4963"/>
          <a:stretch/>
        </p:blipFill>
        <p:spPr>
          <a:xfrm>
            <a:off x="559100" y="1952775"/>
            <a:ext cx="4013748" cy="2403151"/>
          </a:xfrm>
          <a:prstGeom prst="rect">
            <a:avLst/>
          </a:prstGeom>
          <a:solidFill>
            <a:srgbClr val="60B3DD"/>
          </a:solidFill>
          <a:ln>
            <a:noFill/>
          </a:ln>
        </p:spPr>
      </p:pic>
      <p:pic>
        <p:nvPicPr>
          <p:cNvPr id="1053" name="Google Shape;1053;p79"/>
          <p:cNvPicPr preferRelativeResize="0"/>
          <p:nvPr/>
        </p:nvPicPr>
        <p:blipFill rotWithShape="1">
          <a:blip r:embed="rId4">
            <a:alphaModFix/>
          </a:blip>
          <a:srcRect b="13616" l="22100" r="0" t="5089"/>
          <a:stretch/>
        </p:blipFill>
        <p:spPr>
          <a:xfrm>
            <a:off x="4755775" y="1952775"/>
            <a:ext cx="4069074" cy="2403149"/>
          </a:xfrm>
          <a:prstGeom prst="rect">
            <a:avLst/>
          </a:prstGeom>
          <a:noFill/>
          <a:ln>
            <a:noFill/>
          </a:ln>
        </p:spPr>
      </p:pic>
      <p:sp>
        <p:nvSpPr>
          <p:cNvPr id="1054" name="Google Shape;1054;p79"/>
          <p:cNvSpPr txBox="1"/>
          <p:nvPr/>
        </p:nvSpPr>
        <p:spPr>
          <a:xfrm>
            <a:off x="602450" y="1103200"/>
            <a:ext cx="8252100" cy="591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 sz="1100">
                <a:solidFill>
                  <a:schemeClr val="lt2"/>
                </a:solidFill>
                <a:latin typeface="Montserrat"/>
                <a:ea typeface="Montserrat"/>
                <a:cs typeface="Montserrat"/>
                <a:sym typeface="Montserrat"/>
              </a:rPr>
              <a:t>The system supports up to </a:t>
            </a:r>
            <a:r>
              <a:rPr b="1" lang="en" sz="1100">
                <a:solidFill>
                  <a:schemeClr val="lt2"/>
                </a:solidFill>
                <a:latin typeface="Montserrat"/>
                <a:ea typeface="Montserrat"/>
                <a:cs typeface="Montserrat"/>
                <a:sym typeface="Montserrat"/>
              </a:rPr>
              <a:t>20</a:t>
            </a:r>
            <a:r>
              <a:rPr b="1" lang="en" sz="1100">
                <a:solidFill>
                  <a:schemeClr val="lt2"/>
                </a:solidFill>
                <a:latin typeface="Montserrat"/>
                <a:ea typeface="Montserrat"/>
                <a:cs typeface="Montserrat"/>
                <a:sym typeface="Montserrat"/>
              </a:rPr>
              <a:t> concurrent users</a:t>
            </a:r>
            <a:r>
              <a:rPr lang="en" sz="1100">
                <a:solidFill>
                  <a:schemeClr val="lt2"/>
                </a:solidFill>
                <a:latin typeface="Montserrat"/>
                <a:ea typeface="Montserrat"/>
                <a:cs typeface="Montserrat"/>
                <a:sym typeface="Montserrat"/>
              </a:rPr>
              <a:t> running the AI model on a </a:t>
            </a:r>
            <a:r>
              <a:rPr b="1" lang="en" sz="1100">
                <a:solidFill>
                  <a:schemeClr val="lt2"/>
                </a:solidFill>
                <a:latin typeface="Montserrat"/>
                <a:ea typeface="Montserrat"/>
                <a:cs typeface="Montserrat"/>
                <a:sym typeface="Montserrat"/>
              </a:rPr>
              <a:t>MacBook without ANY dedicated GPU</a:t>
            </a:r>
            <a:r>
              <a:rPr lang="en" sz="1100">
                <a:solidFill>
                  <a:schemeClr val="lt2"/>
                </a:solidFill>
                <a:latin typeface="Montserrat"/>
                <a:ea typeface="Montserrat"/>
                <a:cs typeface="Montserrat"/>
                <a:sym typeface="Montserrat"/>
              </a:rPr>
              <a:t>. </a:t>
            </a:r>
            <a:r>
              <a:rPr lang="en" sz="1100">
                <a:solidFill>
                  <a:schemeClr val="lt2"/>
                </a:solidFill>
                <a:latin typeface="Montserrat"/>
                <a:ea typeface="Montserrat"/>
                <a:cs typeface="Montserrat"/>
                <a:sym typeface="Montserrat"/>
              </a:rPr>
              <a:t>It could easily support up to ~1000+ of users on Tensor core servers. (Batch size of 8192 on H100 Tested!!!)</a:t>
            </a:r>
            <a:endParaRPr sz="1100">
              <a:solidFill>
                <a:schemeClr val="lt2"/>
              </a:solidFill>
              <a:latin typeface="Montserrat"/>
              <a:ea typeface="Montserrat"/>
              <a:cs typeface="Montserrat"/>
              <a:sym typeface="Montserrat"/>
            </a:endParaRPr>
          </a:p>
        </p:txBody>
      </p:sp>
      <p:cxnSp>
        <p:nvCxnSpPr>
          <p:cNvPr id="1055" name="Google Shape;1055;p79"/>
          <p:cNvCxnSpPr/>
          <p:nvPr/>
        </p:nvCxnSpPr>
        <p:spPr>
          <a:xfrm>
            <a:off x="700625" y="1719950"/>
            <a:ext cx="7423500" cy="7500"/>
          </a:xfrm>
          <a:prstGeom prst="straightConnector1">
            <a:avLst/>
          </a:prstGeom>
          <a:noFill/>
          <a:ln cap="flat" cmpd="sng" w="9525">
            <a:solidFill>
              <a:schemeClr val="dk2"/>
            </a:solidFill>
            <a:prstDash val="solid"/>
            <a:round/>
            <a:headEnd len="med" w="med" type="none"/>
            <a:tailEnd len="med" w="med" type="none"/>
          </a:ln>
        </p:spPr>
      </p:cxnSp>
      <p:sp>
        <p:nvSpPr>
          <p:cNvPr id="1056" name="Google Shape;1056;p79"/>
          <p:cNvSpPr txBox="1"/>
          <p:nvPr>
            <p:ph type="title"/>
          </p:nvPr>
        </p:nvSpPr>
        <p:spPr>
          <a:xfrm>
            <a:off x="1056301" y="577875"/>
            <a:ext cx="70314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Performance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80"/>
          <p:cNvPicPr preferRelativeResize="0"/>
          <p:nvPr/>
        </p:nvPicPr>
        <p:blipFill rotWithShape="1">
          <a:blip r:embed="rId3">
            <a:alphaModFix/>
          </a:blip>
          <a:srcRect b="1871" l="51347" r="1862" t="58649"/>
          <a:stretch/>
        </p:blipFill>
        <p:spPr>
          <a:xfrm>
            <a:off x="0" y="0"/>
            <a:ext cx="9144005" cy="5143502"/>
          </a:xfrm>
          <a:prstGeom prst="rect">
            <a:avLst/>
          </a:prstGeom>
          <a:noFill/>
          <a:ln>
            <a:noFill/>
          </a:ln>
        </p:spPr>
      </p:pic>
      <p:sp>
        <p:nvSpPr>
          <p:cNvPr id="1062" name="Google Shape;1062;p80"/>
          <p:cNvSpPr txBox="1"/>
          <p:nvPr/>
        </p:nvSpPr>
        <p:spPr>
          <a:xfrm>
            <a:off x="5121099" y="1833900"/>
            <a:ext cx="3842100" cy="769500"/>
          </a:xfrm>
          <a:prstGeom prst="rect">
            <a:avLst/>
          </a:prstGeom>
          <a:noFill/>
          <a:ln>
            <a:noFill/>
          </a:ln>
          <a:effectLst>
            <a:outerShdw blurRad="828675" rotWithShape="0" algn="bl" dir="480000" dist="19050">
              <a:srgbClr val="6CE5E8">
                <a:alpha val="95000"/>
              </a:srgbClr>
            </a:outerShdw>
          </a:effectLst>
        </p:spPr>
        <p:txBody>
          <a:bodyPr anchorCtr="0" anchor="t" bIns="0" lIns="0" spcFirstLastPara="1" rIns="0" wrap="square" tIns="0">
            <a:spAutoFit/>
          </a:bodyPr>
          <a:lstStyle/>
          <a:p>
            <a:pPr indent="0" lvl="0" marL="0" marR="0" rtl="0" algn="r">
              <a:lnSpc>
                <a:spcPct val="120004"/>
              </a:lnSpc>
              <a:spcBef>
                <a:spcPts val="0"/>
              </a:spcBef>
              <a:spcAft>
                <a:spcPts val="0"/>
              </a:spcAft>
              <a:buNone/>
            </a:pPr>
            <a:r>
              <a:rPr lang="en" sz="5000">
                <a:solidFill>
                  <a:schemeClr val="lt1"/>
                </a:solidFill>
                <a:latin typeface="Teko Medium"/>
                <a:ea typeface="Teko Medium"/>
                <a:cs typeface="Teko Medium"/>
                <a:sym typeface="Teko Medium"/>
              </a:rPr>
              <a:t>Accomplishments</a:t>
            </a:r>
            <a:r>
              <a:rPr lang="en" sz="5000">
                <a:solidFill>
                  <a:schemeClr val="lt1"/>
                </a:solidFill>
                <a:latin typeface="Teko Medium"/>
                <a:ea typeface="Teko Medium"/>
                <a:cs typeface="Teko Medium"/>
                <a:sym typeface="Teko Medium"/>
              </a:rPr>
              <a:t> </a:t>
            </a:r>
            <a:endParaRPr sz="5000"/>
          </a:p>
        </p:txBody>
      </p:sp>
      <p:cxnSp>
        <p:nvCxnSpPr>
          <p:cNvPr id="1063" name="Google Shape;1063;p80"/>
          <p:cNvCxnSpPr/>
          <p:nvPr/>
        </p:nvCxnSpPr>
        <p:spPr>
          <a:xfrm rot="-9465">
            <a:off x="-10" y="2385004"/>
            <a:ext cx="5121319"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81"/>
          <p:cNvSpPr txBox="1"/>
          <p:nvPr>
            <p:ph type="title"/>
          </p:nvPr>
        </p:nvSpPr>
        <p:spPr>
          <a:xfrm>
            <a:off x="2897982" y="522438"/>
            <a:ext cx="3348000" cy="4269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2"/>
              </a:buClr>
              <a:buSzPts val="2700"/>
              <a:buFont typeface="Gill Sans"/>
              <a:buNone/>
            </a:pPr>
            <a:r>
              <a:rPr lang="en"/>
              <a:t>Accomplishments</a:t>
            </a:r>
            <a:endParaRPr/>
          </a:p>
        </p:txBody>
      </p:sp>
      <p:sp>
        <p:nvSpPr>
          <p:cNvPr id="1069" name="Google Shape;1069;p81"/>
          <p:cNvSpPr txBox="1"/>
          <p:nvPr>
            <p:ph idx="1" type="body"/>
          </p:nvPr>
        </p:nvSpPr>
        <p:spPr>
          <a:xfrm>
            <a:off x="554100" y="1128425"/>
            <a:ext cx="8035800" cy="3445800"/>
          </a:xfrm>
          <a:prstGeom prst="rect">
            <a:avLst/>
          </a:prstGeom>
          <a:noFill/>
          <a:ln>
            <a:noFill/>
          </a:ln>
        </p:spPr>
        <p:txBody>
          <a:bodyPr anchorCtr="0" anchor="t" bIns="0" lIns="0" spcFirstLastPara="1" rIns="0" wrap="square" tIns="0">
            <a:noAutofit/>
          </a:bodyPr>
          <a:lstStyle/>
          <a:p>
            <a:pPr indent="-304800" lvl="0" marL="457200" rtl="0" algn="l">
              <a:lnSpc>
                <a:spcPct val="100000"/>
              </a:lnSpc>
              <a:spcBef>
                <a:spcPts val="0"/>
              </a:spcBef>
              <a:spcAft>
                <a:spcPts val="0"/>
              </a:spcAft>
              <a:buClr>
                <a:srgbClr val="FFFFFF"/>
              </a:buClr>
              <a:buSzPts val="1200"/>
              <a:buFont typeface="Montserrat"/>
              <a:buChar char="●"/>
            </a:pPr>
            <a:r>
              <a:rPr b="0" lang="en" sz="1200">
                <a:solidFill>
                  <a:srgbClr val="FFFFFF"/>
                </a:solidFill>
                <a:latin typeface="Montserrat"/>
                <a:ea typeface="Montserrat"/>
                <a:cs typeface="Montserrat"/>
                <a:sym typeface="Montserrat"/>
              </a:rPr>
              <a:t>Novel</a:t>
            </a:r>
            <a:r>
              <a:rPr b="0" lang="en" sz="1200">
                <a:solidFill>
                  <a:srgbClr val="FFFFFF"/>
                </a:solidFill>
                <a:latin typeface="Montserrat"/>
                <a:ea typeface="Montserrat"/>
                <a:cs typeface="Montserrat"/>
                <a:sym typeface="Montserrat"/>
              </a:rPr>
              <a:t> localized disease detection with accuracies (</a:t>
            </a:r>
            <a:r>
              <a:rPr lang="en" sz="1200">
                <a:solidFill>
                  <a:srgbClr val="FFFFFF"/>
                </a:solidFill>
                <a:latin typeface="Montserrat"/>
                <a:ea typeface="Montserrat"/>
                <a:cs typeface="Montserrat"/>
                <a:sym typeface="Montserrat"/>
              </a:rPr>
              <a:t>83%</a:t>
            </a:r>
            <a:r>
              <a:rPr b="0" lang="en" sz="1200">
                <a:solidFill>
                  <a:srgbClr val="FFFFFF"/>
                </a:solidFill>
                <a:latin typeface="Montserrat"/>
                <a:ea typeface="Montserrat"/>
                <a:cs typeface="Montserrat"/>
                <a:sym typeface="Montserrat"/>
              </a:rPr>
              <a:t>) close to state of art </a:t>
            </a:r>
            <a:endParaRPr b="0" sz="1200">
              <a:solidFill>
                <a:srgbClr val="FFFFFF"/>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b="0" sz="1200">
              <a:solidFill>
                <a:srgbClr val="FFFFFF"/>
              </a:solidFill>
              <a:latin typeface="Montserrat"/>
              <a:ea typeface="Montserrat"/>
              <a:cs typeface="Montserrat"/>
              <a:sym typeface="Montserrat"/>
            </a:endParaRPr>
          </a:p>
          <a:p>
            <a:pPr indent="-304800" lvl="0" marL="457200" rtl="0" algn="l">
              <a:lnSpc>
                <a:spcPct val="100000"/>
              </a:lnSpc>
              <a:spcBef>
                <a:spcPts val="0"/>
              </a:spcBef>
              <a:spcAft>
                <a:spcPts val="0"/>
              </a:spcAft>
              <a:buClr>
                <a:srgbClr val="FFFFFF"/>
              </a:buClr>
              <a:buSzPts val="1200"/>
              <a:buFont typeface="Montserrat"/>
              <a:buChar char="●"/>
            </a:pPr>
            <a:r>
              <a:rPr b="0" lang="en" sz="1200">
                <a:solidFill>
                  <a:srgbClr val="FFFFFF"/>
                </a:solidFill>
                <a:latin typeface="Montserrat"/>
                <a:ea typeface="Montserrat"/>
                <a:cs typeface="Montserrat"/>
                <a:sym typeface="Montserrat"/>
              </a:rPr>
              <a:t>Integration of Patient treatment plans and history to mitigate AI bias</a:t>
            </a:r>
            <a:endParaRPr b="0" sz="1200">
              <a:solidFill>
                <a:srgbClr val="FFFFFF"/>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b="0" sz="1200">
              <a:solidFill>
                <a:srgbClr val="FFFFFF"/>
              </a:solidFill>
              <a:latin typeface="Montserrat"/>
              <a:ea typeface="Montserrat"/>
              <a:cs typeface="Montserrat"/>
              <a:sym typeface="Montserrat"/>
            </a:endParaRPr>
          </a:p>
          <a:p>
            <a:pPr indent="-304800" lvl="0" marL="457200" rtl="0" algn="l">
              <a:lnSpc>
                <a:spcPct val="100000"/>
              </a:lnSpc>
              <a:spcBef>
                <a:spcPts val="0"/>
              </a:spcBef>
              <a:spcAft>
                <a:spcPts val="0"/>
              </a:spcAft>
              <a:buClr>
                <a:srgbClr val="FFFFFF"/>
              </a:buClr>
              <a:buSzPts val="1200"/>
              <a:buFont typeface="Montserrat"/>
              <a:buChar char="●"/>
            </a:pPr>
            <a:r>
              <a:rPr b="0" lang="en" sz="1200">
                <a:solidFill>
                  <a:srgbClr val="FFFFFF"/>
                </a:solidFill>
                <a:latin typeface="Montserrat"/>
                <a:ea typeface="Montserrat"/>
                <a:cs typeface="Montserrat"/>
                <a:sym typeface="Montserrat"/>
              </a:rPr>
              <a:t>Automatic Report </a:t>
            </a:r>
            <a:r>
              <a:rPr b="0" lang="en" sz="1200">
                <a:solidFill>
                  <a:srgbClr val="FFFFFF"/>
                </a:solidFill>
                <a:latin typeface="Montserrat"/>
                <a:ea typeface="Montserrat"/>
                <a:cs typeface="Montserrat"/>
                <a:sym typeface="Montserrat"/>
              </a:rPr>
              <a:t>Generation</a:t>
            </a:r>
            <a:br>
              <a:rPr b="0" lang="en" sz="1200">
                <a:solidFill>
                  <a:srgbClr val="FFFFFF"/>
                </a:solidFill>
                <a:latin typeface="Montserrat"/>
                <a:ea typeface="Montserrat"/>
                <a:cs typeface="Montserrat"/>
                <a:sym typeface="Montserrat"/>
              </a:rPr>
            </a:br>
            <a:endParaRPr b="0" sz="1200">
              <a:solidFill>
                <a:srgbClr val="FFFFFF"/>
              </a:solidFill>
              <a:latin typeface="Montserrat"/>
              <a:ea typeface="Montserrat"/>
              <a:cs typeface="Montserrat"/>
              <a:sym typeface="Montserrat"/>
            </a:endParaRPr>
          </a:p>
          <a:p>
            <a:pPr indent="-304800" lvl="0" marL="457200" rtl="0" algn="l">
              <a:lnSpc>
                <a:spcPct val="100000"/>
              </a:lnSpc>
              <a:spcBef>
                <a:spcPts val="0"/>
              </a:spcBef>
              <a:spcAft>
                <a:spcPts val="0"/>
              </a:spcAft>
              <a:buClr>
                <a:srgbClr val="FFFFFF"/>
              </a:buClr>
              <a:buSzPts val="1200"/>
              <a:buFont typeface="Montserrat"/>
              <a:buChar char="●"/>
            </a:pPr>
            <a:r>
              <a:rPr b="0" lang="en" sz="1200">
                <a:solidFill>
                  <a:srgbClr val="FFFFFF"/>
                </a:solidFill>
                <a:latin typeface="Montserrat"/>
                <a:ea typeface="Montserrat"/>
                <a:cs typeface="Montserrat"/>
                <a:sym typeface="Montserrat"/>
              </a:rPr>
              <a:t>Incorporation of industry-standard techniques to develop, deploy, and secure a cloud based application.</a:t>
            </a:r>
            <a:endParaRPr b="0" sz="1200">
              <a:solidFill>
                <a:srgbClr val="FFFFFF"/>
              </a:solidFill>
              <a:latin typeface="Montserrat"/>
              <a:ea typeface="Montserrat"/>
              <a:cs typeface="Montserrat"/>
              <a:sym typeface="Montserrat"/>
            </a:endParaRPr>
          </a:p>
          <a:p>
            <a:pPr indent="-304800" lvl="0" marL="914400" rtl="0" algn="l">
              <a:lnSpc>
                <a:spcPct val="100000"/>
              </a:lnSpc>
              <a:spcBef>
                <a:spcPts val="0"/>
              </a:spcBef>
              <a:spcAft>
                <a:spcPts val="0"/>
              </a:spcAft>
              <a:buClr>
                <a:srgbClr val="FFFFFF"/>
              </a:buClr>
              <a:buSzPts val="1200"/>
              <a:buFont typeface="Montserrat"/>
              <a:buChar char="●"/>
            </a:pPr>
            <a:r>
              <a:rPr lang="en" sz="1200">
                <a:solidFill>
                  <a:srgbClr val="FFFFFF"/>
                </a:solidFill>
                <a:latin typeface="Montserrat"/>
                <a:ea typeface="Montserrat"/>
                <a:cs typeface="Montserrat"/>
                <a:sym typeface="Montserrat"/>
              </a:rPr>
              <a:t>Example: </a:t>
            </a:r>
            <a:r>
              <a:rPr b="0" lang="en" sz="1200">
                <a:solidFill>
                  <a:srgbClr val="FFFFFF"/>
                </a:solidFill>
                <a:latin typeface="Montserrat"/>
                <a:ea typeface="Montserrat"/>
                <a:cs typeface="Montserrat"/>
                <a:sym typeface="Montserrat"/>
              </a:rPr>
              <a:t>CI/CD pipeline, AWS securities, Infrastructure as Code, etc</a:t>
            </a:r>
            <a:endParaRPr b="0"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200">
                <a:solidFill>
                  <a:srgbClr val="FFFFFF"/>
                </a:solidFill>
                <a:latin typeface="Montserrat"/>
                <a:ea typeface="Montserrat"/>
                <a:cs typeface="Montserrat"/>
                <a:sym typeface="Montserrat"/>
              </a:rPr>
              <a:t>Future steps:</a:t>
            </a:r>
            <a:endParaRPr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rgbClr val="FFFFFF"/>
              </a:solidFill>
              <a:latin typeface="Montserrat"/>
              <a:ea typeface="Montserrat"/>
              <a:cs typeface="Montserrat"/>
              <a:sym typeface="Montserrat"/>
            </a:endParaRPr>
          </a:p>
          <a:p>
            <a:pPr indent="-304800" lvl="0" marL="457200" rtl="0" algn="l">
              <a:lnSpc>
                <a:spcPct val="100000"/>
              </a:lnSpc>
              <a:spcBef>
                <a:spcPts val="0"/>
              </a:spcBef>
              <a:spcAft>
                <a:spcPts val="0"/>
              </a:spcAft>
              <a:buClr>
                <a:srgbClr val="FFFFFF"/>
              </a:buClr>
              <a:buSzPts val="1200"/>
              <a:buFont typeface="Montserrat"/>
              <a:buChar char="●"/>
            </a:pPr>
            <a:r>
              <a:rPr b="0" lang="en" sz="1200">
                <a:solidFill>
                  <a:srgbClr val="FFFFFF"/>
                </a:solidFill>
                <a:latin typeface="Montserrat"/>
                <a:ea typeface="Montserrat"/>
                <a:cs typeface="Montserrat"/>
                <a:sym typeface="Montserrat"/>
              </a:rPr>
              <a:t>Integrate Disease progression to monitor to be able to monitor patient status more regularly</a:t>
            </a:r>
            <a:endParaRPr b="0" sz="1200">
              <a:solidFill>
                <a:srgbClr val="FFFFFF"/>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b="0" sz="1200">
              <a:solidFill>
                <a:srgbClr val="FFFFFF"/>
              </a:solidFill>
              <a:latin typeface="Montserrat"/>
              <a:ea typeface="Montserrat"/>
              <a:cs typeface="Montserrat"/>
              <a:sym typeface="Montserrat"/>
            </a:endParaRPr>
          </a:p>
          <a:p>
            <a:pPr indent="-304800" lvl="0" marL="457200" rtl="0" algn="l">
              <a:lnSpc>
                <a:spcPct val="100000"/>
              </a:lnSpc>
              <a:spcBef>
                <a:spcPts val="0"/>
              </a:spcBef>
              <a:spcAft>
                <a:spcPts val="0"/>
              </a:spcAft>
              <a:buClr>
                <a:srgbClr val="FFFFFF"/>
              </a:buClr>
              <a:buSzPts val="1200"/>
              <a:buFont typeface="Montserrat"/>
              <a:buChar char="●"/>
            </a:pPr>
            <a:r>
              <a:rPr b="0" lang="en" sz="1200">
                <a:solidFill>
                  <a:srgbClr val="FFFFFF"/>
                </a:solidFill>
                <a:latin typeface="Montserrat"/>
                <a:ea typeface="Montserrat"/>
                <a:cs typeface="Montserrat"/>
                <a:sym typeface="Montserrat"/>
              </a:rPr>
              <a:t>Fine tune the model to recommend treatment plans</a:t>
            </a:r>
            <a:endParaRPr b="0"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lnSpc>
                <a:spcPct val="100000"/>
              </a:lnSpc>
              <a:spcBef>
                <a:spcPts val="800"/>
              </a:spcBef>
              <a:spcAft>
                <a:spcPts val="0"/>
              </a:spcAft>
              <a:buClr>
                <a:schemeClr val="dk1"/>
              </a:buClr>
              <a:buSzPts val="1400"/>
              <a:buNone/>
            </a:pPr>
            <a:r>
              <a:t/>
            </a:r>
            <a:endParaRPr/>
          </a:p>
        </p:txBody>
      </p:sp>
      <p:sp>
        <p:nvSpPr>
          <p:cNvPr id="1070" name="Google Shape;1070;p81"/>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pic>
        <p:nvPicPr>
          <p:cNvPr id="1075" name="Google Shape;1075;p82"/>
          <p:cNvPicPr preferRelativeResize="0"/>
          <p:nvPr/>
        </p:nvPicPr>
        <p:blipFill rotWithShape="1">
          <a:blip r:embed="rId3">
            <a:alphaModFix/>
          </a:blip>
          <a:srcRect b="1871" l="51347" r="1862" t="58649"/>
          <a:stretch/>
        </p:blipFill>
        <p:spPr>
          <a:xfrm>
            <a:off x="0" y="0"/>
            <a:ext cx="9144005" cy="5143502"/>
          </a:xfrm>
          <a:prstGeom prst="rect">
            <a:avLst/>
          </a:prstGeom>
          <a:noFill/>
          <a:ln>
            <a:noFill/>
          </a:ln>
        </p:spPr>
      </p:pic>
      <p:sp>
        <p:nvSpPr>
          <p:cNvPr id="1076" name="Google Shape;1076;p82"/>
          <p:cNvSpPr txBox="1"/>
          <p:nvPr/>
        </p:nvSpPr>
        <p:spPr>
          <a:xfrm>
            <a:off x="5121299" y="2000250"/>
            <a:ext cx="4022700" cy="769500"/>
          </a:xfrm>
          <a:prstGeom prst="rect">
            <a:avLst/>
          </a:prstGeom>
          <a:noFill/>
          <a:ln>
            <a:noFill/>
          </a:ln>
          <a:effectLst>
            <a:outerShdw blurRad="828675" rotWithShape="0" algn="bl" dir="480000" dist="19050">
              <a:srgbClr val="6CE5E8">
                <a:alpha val="95000"/>
              </a:srgbClr>
            </a:outerShdw>
          </a:effectLst>
        </p:spPr>
        <p:txBody>
          <a:bodyPr anchorCtr="0" anchor="ctr" bIns="0" lIns="0" spcFirstLastPara="1" rIns="0" wrap="square" tIns="0">
            <a:noAutofit/>
          </a:bodyPr>
          <a:lstStyle/>
          <a:p>
            <a:pPr indent="0" lvl="0" marL="0" marR="0" rtl="0" algn="ctr">
              <a:lnSpc>
                <a:spcPct val="120004"/>
              </a:lnSpc>
              <a:spcBef>
                <a:spcPts val="0"/>
              </a:spcBef>
              <a:spcAft>
                <a:spcPts val="0"/>
              </a:spcAft>
              <a:buNone/>
            </a:pPr>
            <a:r>
              <a:rPr lang="en" sz="5000">
                <a:solidFill>
                  <a:schemeClr val="lt1"/>
                </a:solidFill>
                <a:latin typeface="Teko Medium"/>
                <a:ea typeface="Teko Medium"/>
                <a:cs typeface="Teko Medium"/>
                <a:sym typeface="Teko Medium"/>
              </a:rPr>
              <a:t>LIVE DEMO</a:t>
            </a:r>
            <a:endParaRPr sz="5000"/>
          </a:p>
        </p:txBody>
      </p:sp>
      <p:cxnSp>
        <p:nvCxnSpPr>
          <p:cNvPr id="1077" name="Google Shape;1077;p82"/>
          <p:cNvCxnSpPr/>
          <p:nvPr/>
        </p:nvCxnSpPr>
        <p:spPr>
          <a:xfrm rot="-9465">
            <a:off x="-10" y="2385004"/>
            <a:ext cx="5121319"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pic>
        <p:nvPicPr>
          <p:cNvPr id="1082" name="Google Shape;1082;p83"/>
          <p:cNvPicPr preferRelativeResize="0"/>
          <p:nvPr/>
        </p:nvPicPr>
        <p:blipFill rotWithShape="1">
          <a:blip r:embed="rId3">
            <a:alphaModFix/>
          </a:blip>
          <a:srcRect b="7819" l="0" r="0" t="7827"/>
          <a:stretch/>
        </p:blipFill>
        <p:spPr>
          <a:xfrm>
            <a:off x="0" y="0"/>
            <a:ext cx="9144000" cy="5143499"/>
          </a:xfrm>
          <a:prstGeom prst="rect">
            <a:avLst/>
          </a:prstGeom>
          <a:noFill/>
          <a:ln>
            <a:noFill/>
          </a:ln>
        </p:spPr>
      </p:pic>
      <p:sp>
        <p:nvSpPr>
          <p:cNvPr id="1083" name="Google Shape;1083;p83"/>
          <p:cNvSpPr txBox="1"/>
          <p:nvPr/>
        </p:nvSpPr>
        <p:spPr>
          <a:xfrm>
            <a:off x="2809412" y="1921598"/>
            <a:ext cx="3567600" cy="923400"/>
          </a:xfrm>
          <a:prstGeom prst="rect">
            <a:avLst/>
          </a:prstGeom>
          <a:noFill/>
          <a:ln>
            <a:noFill/>
          </a:ln>
          <a:effectLst>
            <a:outerShdw blurRad="828675" rotWithShape="0" algn="bl" dir="1020000" dist="19050">
              <a:srgbClr val="6CE5E8">
                <a:alpha val="94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6000" u="none" cap="none" strike="noStrike">
                <a:solidFill>
                  <a:schemeClr val="lt1"/>
                </a:solidFill>
                <a:latin typeface="Teko Medium"/>
                <a:ea typeface="Teko Medium"/>
                <a:cs typeface="Teko Medium"/>
                <a:sym typeface="Teko Medium"/>
              </a:rPr>
              <a:t>THANK YOU!</a:t>
            </a:r>
            <a:endParaRPr sz="700"/>
          </a:p>
        </p:txBody>
      </p:sp>
      <p:sp>
        <p:nvSpPr>
          <p:cNvPr id="1084" name="Google Shape;1084;p83"/>
          <p:cNvSpPr txBox="1"/>
          <p:nvPr/>
        </p:nvSpPr>
        <p:spPr>
          <a:xfrm>
            <a:off x="3187325" y="3097350"/>
            <a:ext cx="2857500" cy="4434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None/>
            </a:pPr>
            <a:r>
              <a:rPr b="1" lang="en" sz="1200">
                <a:solidFill>
                  <a:schemeClr val="lt1"/>
                </a:solidFill>
              </a:rPr>
              <a:t>Try it yourself!</a:t>
            </a:r>
            <a:br>
              <a:rPr b="1" lang="en" sz="1200">
                <a:solidFill>
                  <a:schemeClr val="lt1"/>
                </a:solidFill>
              </a:rPr>
            </a:br>
            <a:r>
              <a:rPr b="1" lang="en" sz="1200">
                <a:solidFill>
                  <a:schemeClr val="lt1"/>
                </a:solidFill>
              </a:rPr>
              <a:t>https://neuralanalyzer.ca/</a:t>
            </a:r>
            <a:endParaRPr sz="1900">
              <a:solidFill>
                <a:schemeClr val="lt1"/>
              </a:solidFill>
              <a:latin typeface="Montserrat"/>
              <a:ea typeface="Montserrat"/>
              <a:cs typeface="Montserrat"/>
              <a:sym typeface="Montserrat"/>
            </a:endParaRPr>
          </a:p>
        </p:txBody>
      </p:sp>
      <p:pic>
        <p:nvPicPr>
          <p:cNvPr id="1085" name="Google Shape;1085;p83"/>
          <p:cNvPicPr preferRelativeResize="0"/>
          <p:nvPr/>
        </p:nvPicPr>
        <p:blipFill>
          <a:blip r:embed="rId4">
            <a:alphaModFix/>
          </a:blip>
          <a:stretch>
            <a:fillRect/>
          </a:stretch>
        </p:blipFill>
        <p:spPr>
          <a:xfrm>
            <a:off x="7734650" y="3986647"/>
            <a:ext cx="817308" cy="82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57"/>
          <p:cNvSpPr txBox="1"/>
          <p:nvPr>
            <p:ph type="title"/>
          </p:nvPr>
        </p:nvSpPr>
        <p:spPr>
          <a:xfrm>
            <a:off x="2897982" y="522438"/>
            <a:ext cx="33480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Project </a:t>
            </a:r>
            <a:r>
              <a:rPr lang="en"/>
              <a:t>Motivation</a:t>
            </a:r>
            <a:endParaRPr/>
          </a:p>
        </p:txBody>
      </p:sp>
      <p:sp>
        <p:nvSpPr>
          <p:cNvPr id="856" name="Google Shape;856;p57"/>
          <p:cNvSpPr txBox="1"/>
          <p:nvPr>
            <p:ph idx="1" type="body"/>
          </p:nvPr>
        </p:nvSpPr>
        <p:spPr>
          <a:xfrm>
            <a:off x="241750" y="1084625"/>
            <a:ext cx="8360700" cy="2914500"/>
          </a:xfrm>
          <a:prstGeom prst="rect">
            <a:avLst/>
          </a:prstGeom>
          <a:noFill/>
          <a:ln>
            <a:noFill/>
          </a:ln>
        </p:spPr>
        <p:txBody>
          <a:bodyPr anchorCtr="0" anchor="t" bIns="0" lIns="0" spcFirstLastPara="1" rIns="0" wrap="square" tIns="0">
            <a:noAutofit/>
          </a:bodyPr>
          <a:lstStyle/>
          <a:p>
            <a:pPr indent="-317500" lvl="0" marL="457200" rtl="0" algn="l">
              <a:lnSpc>
                <a:spcPct val="100000"/>
              </a:lnSpc>
              <a:spcBef>
                <a:spcPts val="0"/>
              </a:spcBef>
              <a:spcAft>
                <a:spcPts val="0"/>
              </a:spcAft>
              <a:buClr>
                <a:srgbClr val="FFFFFF"/>
              </a:buClr>
              <a:buSzPts val="1400"/>
              <a:buFont typeface="Montserrat"/>
              <a:buChar char="●"/>
            </a:pPr>
            <a:r>
              <a:rPr b="0" lang="en" sz="1100">
                <a:solidFill>
                  <a:srgbClr val="FFFFFF"/>
                </a:solidFill>
                <a:latin typeface="Montserrat"/>
                <a:ea typeface="Montserrat"/>
                <a:cs typeface="Montserrat"/>
                <a:sym typeface="Montserrat"/>
              </a:rPr>
              <a:t>Chest X-ray is the most widely used imaging tool for detecting lung conditions due to its accessibility and affordability</a:t>
            </a:r>
            <a:endParaRPr b="0" sz="1100">
              <a:solidFill>
                <a:srgbClr val="FFFFFF"/>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b="0" sz="1100">
              <a:solidFill>
                <a:srgbClr val="FFFFFF"/>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FFFFFF"/>
              </a:buClr>
              <a:buSzPts val="1100"/>
              <a:buFont typeface="Montserrat"/>
              <a:buChar char="●"/>
            </a:pPr>
            <a:r>
              <a:rPr b="0" lang="en" sz="1100">
                <a:solidFill>
                  <a:srgbClr val="FFFFFF"/>
                </a:solidFill>
                <a:latin typeface="Montserrat"/>
                <a:ea typeface="Montserrat"/>
                <a:cs typeface="Montserrat"/>
                <a:sym typeface="Montserrat"/>
              </a:rPr>
              <a:t>R</a:t>
            </a:r>
            <a:r>
              <a:rPr b="0" lang="en" sz="1100">
                <a:solidFill>
                  <a:srgbClr val="FFFFFF"/>
                </a:solidFill>
                <a:latin typeface="Montserrat"/>
                <a:ea typeface="Montserrat"/>
                <a:cs typeface="Montserrat"/>
                <a:sym typeface="Montserrat"/>
              </a:rPr>
              <a:t>adiologists interpret chest X-ray images manually, which can be time-consuming, subjective, and prone to diagnostic errors</a:t>
            </a:r>
            <a:endParaRPr b="0" sz="11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0" sz="1100">
              <a:solidFill>
                <a:srgbClr val="FFFFFF"/>
              </a:solidFill>
              <a:latin typeface="Montserrat"/>
              <a:ea typeface="Montserrat"/>
              <a:cs typeface="Montserrat"/>
              <a:sym typeface="Montserrat"/>
            </a:endParaRPr>
          </a:p>
          <a:p>
            <a:pPr indent="-298450" lvl="0" marL="457200" rtl="0" algn="l">
              <a:lnSpc>
                <a:spcPct val="100000"/>
              </a:lnSpc>
              <a:spcBef>
                <a:spcPts val="0"/>
              </a:spcBef>
              <a:spcAft>
                <a:spcPts val="0"/>
              </a:spcAft>
              <a:buClr>
                <a:srgbClr val="FFFFFF"/>
              </a:buClr>
              <a:buSzPts val="1100"/>
              <a:buFont typeface="Montserrat"/>
              <a:buChar char="●"/>
            </a:pPr>
            <a:r>
              <a:rPr b="0" lang="en" sz="1100">
                <a:solidFill>
                  <a:srgbClr val="FFFFFF"/>
                </a:solidFill>
                <a:latin typeface="Montserrat"/>
                <a:ea typeface="Montserrat"/>
                <a:cs typeface="Montserrat"/>
                <a:sym typeface="Montserrat"/>
              </a:rPr>
              <a:t>An ideal AI system should accurately identify diseases, pinpoint their exact anatomical locations, and reliably track changes over time, improving efficiency and diagnostic precision for radiologists</a:t>
            </a:r>
            <a:endParaRPr b="0" sz="1100">
              <a:solidFill>
                <a:srgbClr val="FFFFFF"/>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b="0" sz="1100">
              <a:solidFill>
                <a:srgbClr val="FFFFFF"/>
              </a:solidFill>
              <a:latin typeface="Arial"/>
              <a:ea typeface="Arial"/>
              <a:cs typeface="Arial"/>
              <a:sym typeface="Arial"/>
            </a:endParaRPr>
          </a:p>
          <a:p>
            <a:pPr indent="0" lvl="0" marL="0" rtl="0" algn="l">
              <a:lnSpc>
                <a:spcPct val="100000"/>
              </a:lnSpc>
              <a:spcBef>
                <a:spcPts val="800"/>
              </a:spcBef>
              <a:spcAft>
                <a:spcPts val="0"/>
              </a:spcAft>
              <a:buClr>
                <a:schemeClr val="dk1"/>
              </a:buClr>
              <a:buSzPts val="1400"/>
              <a:buNone/>
            </a:pPr>
            <a:r>
              <a:t/>
            </a:r>
            <a:endParaRPr/>
          </a:p>
        </p:txBody>
      </p:sp>
      <p:sp>
        <p:nvSpPr>
          <p:cNvPr id="857" name="Google Shape;857;p57"/>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858" name="Google Shape;858;p57"/>
          <p:cNvPicPr preferRelativeResize="0"/>
          <p:nvPr/>
        </p:nvPicPr>
        <p:blipFill rotWithShape="1">
          <a:blip r:embed="rId3">
            <a:alphaModFix/>
          </a:blip>
          <a:srcRect b="6546" l="2125" r="1275" t="10161"/>
          <a:stretch/>
        </p:blipFill>
        <p:spPr>
          <a:xfrm>
            <a:off x="2651050" y="2650525"/>
            <a:ext cx="4146575" cy="2257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8"/>
          <p:cNvSpPr txBox="1"/>
          <p:nvPr>
            <p:ph type="title"/>
          </p:nvPr>
        </p:nvSpPr>
        <p:spPr>
          <a:xfrm>
            <a:off x="987225" y="522450"/>
            <a:ext cx="7129500" cy="4269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2"/>
              </a:buClr>
              <a:buSzPts val="2700"/>
              <a:buFont typeface="Gill Sans"/>
              <a:buNone/>
            </a:pPr>
            <a:r>
              <a:rPr lang="en"/>
              <a:t>Functional Requirements</a:t>
            </a:r>
            <a:endParaRPr/>
          </a:p>
        </p:txBody>
      </p:sp>
      <p:sp>
        <p:nvSpPr>
          <p:cNvPr id="864" name="Google Shape;864;p58"/>
          <p:cNvSpPr txBox="1"/>
          <p:nvPr>
            <p:ph idx="1" type="body"/>
          </p:nvPr>
        </p:nvSpPr>
        <p:spPr>
          <a:xfrm>
            <a:off x="506350" y="1295200"/>
            <a:ext cx="7254000" cy="2910000"/>
          </a:xfrm>
          <a:prstGeom prst="rect">
            <a:avLst/>
          </a:prstGeom>
          <a:noFill/>
          <a:ln>
            <a:noFill/>
          </a:ln>
        </p:spPr>
        <p:txBody>
          <a:bodyPr anchorCtr="0" anchor="t" bIns="0" lIns="0" spcFirstLastPara="1" rIns="0" wrap="square" tIns="0">
            <a:noAutofit/>
          </a:bodyPr>
          <a:lstStyle/>
          <a:p>
            <a:pPr indent="-304800" lvl="0" marL="914400" rtl="0" algn="l">
              <a:lnSpc>
                <a:spcPct val="140016"/>
              </a:lnSpc>
              <a:spcBef>
                <a:spcPts val="0"/>
              </a:spcBef>
              <a:spcAft>
                <a:spcPts val="0"/>
              </a:spcAft>
              <a:buClr>
                <a:schemeClr val="lt2"/>
              </a:buClr>
              <a:buSzPts val="1200"/>
              <a:buChar char="●"/>
            </a:pPr>
            <a:r>
              <a:rPr lang="en" sz="1200">
                <a:solidFill>
                  <a:schemeClr val="lt2"/>
                </a:solidFill>
                <a:latin typeface="Montserrat"/>
                <a:ea typeface="Montserrat"/>
                <a:cs typeface="Montserrat"/>
                <a:sym typeface="Montserrat"/>
              </a:rPr>
              <a:t>Core Functional </a:t>
            </a:r>
            <a:r>
              <a:rPr lang="en" sz="1200">
                <a:solidFill>
                  <a:schemeClr val="lt2"/>
                </a:solidFill>
                <a:latin typeface="Montserrat"/>
                <a:ea typeface="Montserrat"/>
                <a:cs typeface="Montserrat"/>
                <a:sym typeface="Montserrat"/>
              </a:rPr>
              <a:t>Requirements</a:t>
            </a:r>
            <a:r>
              <a:rPr lang="en" sz="1200">
                <a:solidFill>
                  <a:schemeClr val="lt2"/>
                </a:solidFill>
                <a:latin typeface="Montserrat"/>
                <a:ea typeface="Montserrat"/>
                <a:cs typeface="Montserrat"/>
                <a:sym typeface="Montserrat"/>
              </a:rPr>
              <a:t>:</a:t>
            </a:r>
            <a:endParaRPr sz="1200">
              <a:solidFill>
                <a:schemeClr val="lt2"/>
              </a:solidFill>
              <a:latin typeface="Montserrat"/>
              <a:ea typeface="Montserrat"/>
              <a:cs typeface="Montserrat"/>
              <a:sym typeface="Montserrat"/>
            </a:endParaRPr>
          </a:p>
          <a:p>
            <a:pPr indent="0" lvl="0" marL="914400" rtl="0" algn="l">
              <a:lnSpc>
                <a:spcPct val="140016"/>
              </a:lnSpc>
              <a:spcBef>
                <a:spcPts val="0"/>
              </a:spcBef>
              <a:spcAft>
                <a:spcPts val="0"/>
              </a:spcAft>
              <a:buNone/>
            </a:pPr>
            <a:r>
              <a:t/>
            </a:r>
            <a:endParaRPr sz="1200">
              <a:solidFill>
                <a:schemeClr val="lt2"/>
              </a:solidFill>
              <a:latin typeface="Montserrat"/>
              <a:ea typeface="Montserrat"/>
              <a:cs typeface="Montserrat"/>
              <a:sym typeface="Montserrat"/>
            </a:endParaRPr>
          </a:p>
          <a:p>
            <a:pPr indent="-304800" lvl="1" marL="1371600" rtl="0" algn="l">
              <a:lnSpc>
                <a:spcPct val="140016"/>
              </a:lnSpc>
              <a:spcBef>
                <a:spcPts val="0"/>
              </a:spcBef>
              <a:spcAft>
                <a:spcPts val="0"/>
              </a:spcAft>
              <a:buClr>
                <a:schemeClr val="lt2"/>
              </a:buClr>
              <a:buSzPts val="1200"/>
              <a:buChar char="○"/>
            </a:pPr>
            <a:r>
              <a:rPr b="1" lang="en" sz="1200">
                <a:solidFill>
                  <a:schemeClr val="lt2"/>
                </a:solidFill>
                <a:latin typeface="Montserrat"/>
                <a:ea typeface="Montserrat"/>
                <a:cs typeface="Montserrat"/>
                <a:sym typeface="Montserrat"/>
              </a:rPr>
              <a:t>Model at least 85% accuracy</a:t>
            </a:r>
            <a:endParaRPr b="1" sz="1200">
              <a:solidFill>
                <a:schemeClr val="lt2"/>
              </a:solidFill>
              <a:latin typeface="Montserrat"/>
              <a:ea typeface="Montserrat"/>
              <a:cs typeface="Montserrat"/>
              <a:sym typeface="Montserrat"/>
            </a:endParaRPr>
          </a:p>
          <a:p>
            <a:pPr indent="0" lvl="0" marL="1371600" rtl="0" algn="l">
              <a:lnSpc>
                <a:spcPct val="140016"/>
              </a:lnSpc>
              <a:spcBef>
                <a:spcPts val="0"/>
              </a:spcBef>
              <a:spcAft>
                <a:spcPts val="0"/>
              </a:spcAft>
              <a:buNone/>
            </a:pPr>
            <a:r>
              <a:rPr b="0" lang="en" sz="1200">
                <a:solidFill>
                  <a:schemeClr val="lt2"/>
                </a:solidFill>
                <a:latin typeface="Montserrat"/>
                <a:ea typeface="Montserrat"/>
                <a:cs typeface="Montserrat"/>
                <a:sym typeface="Montserrat"/>
              </a:rPr>
              <a:t>The system should detect diseases such as pneumonia and other cardiac conditions in chest X-rays with a minimum accuracy of 85%</a:t>
            </a:r>
            <a:endParaRPr sz="1200">
              <a:solidFill>
                <a:schemeClr val="lt2"/>
              </a:solidFill>
              <a:latin typeface="Montserrat"/>
              <a:ea typeface="Montserrat"/>
              <a:cs typeface="Montserrat"/>
              <a:sym typeface="Montserrat"/>
            </a:endParaRPr>
          </a:p>
          <a:p>
            <a:pPr indent="0" lvl="0" marL="0" rtl="0" algn="l">
              <a:lnSpc>
                <a:spcPct val="140016"/>
              </a:lnSpc>
              <a:spcBef>
                <a:spcPts val="0"/>
              </a:spcBef>
              <a:spcAft>
                <a:spcPts val="0"/>
              </a:spcAft>
              <a:buNone/>
            </a:pPr>
            <a:r>
              <a:t/>
            </a:r>
            <a:endParaRPr b="0" sz="1200">
              <a:solidFill>
                <a:schemeClr val="lt2"/>
              </a:solidFill>
              <a:latin typeface="Montserrat"/>
              <a:ea typeface="Montserrat"/>
              <a:cs typeface="Montserrat"/>
              <a:sym typeface="Montserrat"/>
            </a:endParaRPr>
          </a:p>
          <a:p>
            <a:pPr indent="-304800" lvl="1" marL="1371600" rtl="0" algn="l">
              <a:lnSpc>
                <a:spcPct val="140016"/>
              </a:lnSpc>
              <a:spcBef>
                <a:spcPts val="0"/>
              </a:spcBef>
              <a:spcAft>
                <a:spcPts val="0"/>
              </a:spcAft>
              <a:buClr>
                <a:schemeClr val="lt2"/>
              </a:buClr>
              <a:buSzPts val="1200"/>
              <a:buChar char="○"/>
            </a:pPr>
            <a:r>
              <a:rPr b="1" lang="en" sz="1200">
                <a:solidFill>
                  <a:schemeClr val="lt2"/>
                </a:solidFill>
                <a:latin typeface="Montserrat"/>
                <a:ea typeface="Montserrat"/>
                <a:cs typeface="Montserrat"/>
                <a:sym typeface="Montserrat"/>
              </a:rPr>
              <a:t>System produces readable report</a:t>
            </a:r>
            <a:endParaRPr b="1" sz="1200">
              <a:solidFill>
                <a:schemeClr val="lt2"/>
              </a:solidFill>
              <a:latin typeface="Montserrat"/>
              <a:ea typeface="Montserrat"/>
              <a:cs typeface="Montserrat"/>
              <a:sym typeface="Montserrat"/>
            </a:endParaRPr>
          </a:p>
          <a:p>
            <a:pPr indent="0" lvl="0" marL="1371600" rtl="0" algn="l">
              <a:lnSpc>
                <a:spcPct val="140016"/>
              </a:lnSpc>
              <a:spcBef>
                <a:spcPts val="0"/>
              </a:spcBef>
              <a:spcAft>
                <a:spcPts val="0"/>
              </a:spcAft>
              <a:buNone/>
            </a:pPr>
            <a:r>
              <a:rPr b="0" lang="en" sz="1200">
                <a:solidFill>
                  <a:schemeClr val="lt2"/>
                </a:solidFill>
                <a:latin typeface="Montserrat"/>
                <a:ea typeface="Montserrat"/>
                <a:cs typeface="Montserrat"/>
                <a:sym typeface="Montserrat"/>
              </a:rPr>
              <a:t>The system will generate structured, human-readable reports that summarize key findings, confidence levels and disease progression status</a:t>
            </a:r>
            <a:endParaRPr b="0" sz="1200">
              <a:solidFill>
                <a:schemeClr val="lt2"/>
              </a:solidFill>
              <a:latin typeface="Montserrat"/>
              <a:ea typeface="Montserrat"/>
              <a:cs typeface="Montserrat"/>
              <a:sym typeface="Montserrat"/>
            </a:endParaRPr>
          </a:p>
          <a:p>
            <a:pPr indent="0" lvl="0" marL="1371600" rtl="0" algn="l">
              <a:lnSpc>
                <a:spcPct val="140000"/>
              </a:lnSpc>
              <a:spcBef>
                <a:spcPts val="0"/>
              </a:spcBef>
              <a:spcAft>
                <a:spcPts val="0"/>
              </a:spcAft>
              <a:buNone/>
            </a:pPr>
            <a:r>
              <a:t/>
            </a:r>
            <a:endParaRPr b="1" sz="1200">
              <a:solidFill>
                <a:schemeClr val="lt2"/>
              </a:solidFill>
              <a:latin typeface="Montserrat"/>
              <a:ea typeface="Montserrat"/>
              <a:cs typeface="Montserrat"/>
              <a:sym typeface="Montserrat"/>
            </a:endParaRPr>
          </a:p>
          <a:p>
            <a:pPr indent="-304800" lvl="1" marL="1371600" rtl="0" algn="l">
              <a:lnSpc>
                <a:spcPct val="140000"/>
              </a:lnSpc>
              <a:spcBef>
                <a:spcPts val="0"/>
              </a:spcBef>
              <a:spcAft>
                <a:spcPts val="0"/>
              </a:spcAft>
              <a:buClr>
                <a:schemeClr val="lt2"/>
              </a:buClr>
              <a:buSzPts val="1200"/>
              <a:buFont typeface="Montserrat"/>
              <a:buChar char="○"/>
            </a:pPr>
            <a:r>
              <a:rPr b="1" lang="en" sz="1200">
                <a:solidFill>
                  <a:schemeClr val="lt2"/>
                </a:solidFill>
                <a:latin typeface="Montserrat"/>
                <a:ea typeface="Montserrat"/>
                <a:cs typeface="Montserrat"/>
                <a:sym typeface="Montserrat"/>
              </a:rPr>
              <a:t>Confidence score of diseases</a:t>
            </a:r>
            <a:endParaRPr b="1" sz="1200">
              <a:solidFill>
                <a:schemeClr val="lt2"/>
              </a:solidFill>
              <a:latin typeface="Montserrat"/>
              <a:ea typeface="Montserrat"/>
              <a:cs typeface="Montserrat"/>
              <a:sym typeface="Montserrat"/>
            </a:endParaRPr>
          </a:p>
          <a:p>
            <a:pPr indent="0" lvl="0" marL="1371600" rtl="0" algn="l">
              <a:lnSpc>
                <a:spcPct val="140000"/>
              </a:lnSpc>
              <a:spcBef>
                <a:spcPts val="0"/>
              </a:spcBef>
              <a:spcAft>
                <a:spcPts val="0"/>
              </a:spcAft>
              <a:buNone/>
            </a:pPr>
            <a:r>
              <a:rPr b="0" lang="en" sz="1200">
                <a:solidFill>
                  <a:schemeClr val="lt2"/>
                </a:solidFill>
                <a:latin typeface="Montserrat"/>
                <a:ea typeface="Montserrat"/>
                <a:cs typeface="Montserrat"/>
                <a:sym typeface="Montserrat"/>
              </a:rPr>
              <a:t>The system shall display confidence levels for disease detection and progression analysis results through an intuitive user interface</a:t>
            </a:r>
            <a:endParaRPr b="0" sz="1200">
              <a:solidFill>
                <a:schemeClr val="lt2"/>
              </a:solidFill>
              <a:latin typeface="Montserrat"/>
              <a:ea typeface="Montserrat"/>
              <a:cs typeface="Montserrat"/>
              <a:sym typeface="Montserrat"/>
            </a:endParaRPr>
          </a:p>
          <a:p>
            <a:pPr indent="0" lvl="0" marL="0" rtl="0" algn="l">
              <a:lnSpc>
                <a:spcPct val="100000"/>
              </a:lnSpc>
              <a:spcBef>
                <a:spcPts val="800"/>
              </a:spcBef>
              <a:spcAft>
                <a:spcPts val="0"/>
              </a:spcAft>
              <a:buClr>
                <a:schemeClr val="dk1"/>
              </a:buClr>
              <a:buSzPts val="1400"/>
              <a:buNone/>
            </a:pPr>
            <a:r>
              <a:t/>
            </a:r>
            <a:endParaRPr b="0"/>
          </a:p>
        </p:txBody>
      </p:sp>
      <p:sp>
        <p:nvSpPr>
          <p:cNvPr id="865" name="Google Shape;865;p58"/>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59"/>
          <p:cNvSpPr txBox="1"/>
          <p:nvPr>
            <p:ph type="title"/>
          </p:nvPr>
        </p:nvSpPr>
        <p:spPr>
          <a:xfrm>
            <a:off x="801475" y="522450"/>
            <a:ext cx="74070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Non </a:t>
            </a:r>
            <a:r>
              <a:rPr lang="en"/>
              <a:t>Functional</a:t>
            </a:r>
            <a:r>
              <a:rPr lang="en"/>
              <a:t> Requirements</a:t>
            </a:r>
            <a:endParaRPr/>
          </a:p>
        </p:txBody>
      </p:sp>
      <p:sp>
        <p:nvSpPr>
          <p:cNvPr id="871" name="Google Shape;871;p59"/>
          <p:cNvSpPr txBox="1"/>
          <p:nvPr>
            <p:ph idx="1" type="body"/>
          </p:nvPr>
        </p:nvSpPr>
        <p:spPr>
          <a:xfrm>
            <a:off x="254300" y="1067825"/>
            <a:ext cx="7994100" cy="3239700"/>
          </a:xfrm>
          <a:prstGeom prst="rect">
            <a:avLst/>
          </a:prstGeom>
        </p:spPr>
        <p:txBody>
          <a:bodyPr anchorCtr="0" anchor="t" bIns="0" lIns="0" spcFirstLastPara="1" rIns="0" wrap="square" tIns="0">
            <a:noAutofit/>
          </a:bodyPr>
          <a:lstStyle/>
          <a:p>
            <a:pPr indent="-304800" lvl="0" marL="914400" rtl="0" algn="l">
              <a:lnSpc>
                <a:spcPct val="140016"/>
              </a:lnSpc>
              <a:spcBef>
                <a:spcPts val="0"/>
              </a:spcBef>
              <a:spcAft>
                <a:spcPts val="0"/>
              </a:spcAft>
              <a:buClr>
                <a:schemeClr val="lt2"/>
              </a:buClr>
              <a:buSzPts val="1200"/>
              <a:buChar char="●"/>
            </a:pPr>
            <a:r>
              <a:rPr lang="en" sz="1200">
                <a:solidFill>
                  <a:schemeClr val="lt2"/>
                </a:solidFill>
                <a:latin typeface="Montserrat"/>
                <a:ea typeface="Montserrat"/>
                <a:cs typeface="Montserrat"/>
                <a:sym typeface="Montserrat"/>
              </a:rPr>
              <a:t>Core </a:t>
            </a:r>
            <a:r>
              <a:rPr lang="en" sz="1200">
                <a:solidFill>
                  <a:schemeClr val="lt2"/>
                </a:solidFill>
                <a:latin typeface="Montserrat"/>
                <a:ea typeface="Montserrat"/>
                <a:cs typeface="Montserrat"/>
                <a:sym typeface="Montserrat"/>
              </a:rPr>
              <a:t>Non-Functional Requirements:</a:t>
            </a:r>
            <a:endParaRPr sz="1200">
              <a:solidFill>
                <a:schemeClr val="lt2"/>
              </a:solidFill>
              <a:latin typeface="Montserrat"/>
              <a:ea typeface="Montserrat"/>
              <a:cs typeface="Montserrat"/>
              <a:sym typeface="Montserrat"/>
            </a:endParaRPr>
          </a:p>
          <a:p>
            <a:pPr indent="0" lvl="0" marL="0" rtl="0" algn="l">
              <a:lnSpc>
                <a:spcPct val="140016"/>
              </a:lnSpc>
              <a:spcBef>
                <a:spcPts val="0"/>
              </a:spcBef>
              <a:spcAft>
                <a:spcPts val="0"/>
              </a:spcAft>
              <a:buNone/>
            </a:pPr>
            <a:r>
              <a:t/>
            </a:r>
            <a:endParaRPr sz="1200">
              <a:solidFill>
                <a:schemeClr val="lt2"/>
              </a:solidFill>
              <a:latin typeface="Montserrat"/>
              <a:ea typeface="Montserrat"/>
              <a:cs typeface="Montserrat"/>
              <a:sym typeface="Montserrat"/>
            </a:endParaRPr>
          </a:p>
          <a:p>
            <a:pPr indent="-304800" lvl="1" marL="1371600" rtl="0" algn="l">
              <a:lnSpc>
                <a:spcPct val="140016"/>
              </a:lnSpc>
              <a:spcBef>
                <a:spcPts val="0"/>
              </a:spcBef>
              <a:spcAft>
                <a:spcPts val="0"/>
              </a:spcAft>
              <a:buClr>
                <a:schemeClr val="lt2"/>
              </a:buClr>
              <a:buSzPts val="1200"/>
              <a:buChar char="○"/>
            </a:pPr>
            <a:r>
              <a:rPr b="1" lang="en" sz="1200">
                <a:solidFill>
                  <a:schemeClr val="lt2"/>
                </a:solidFill>
                <a:latin typeface="Montserrat"/>
                <a:ea typeface="Montserrat"/>
                <a:cs typeface="Montserrat"/>
                <a:sym typeface="Montserrat"/>
              </a:rPr>
              <a:t>Simple and intuitive interface</a:t>
            </a:r>
            <a:endParaRPr b="1" sz="1200">
              <a:solidFill>
                <a:schemeClr val="lt2"/>
              </a:solidFill>
              <a:latin typeface="Montserrat"/>
              <a:ea typeface="Montserrat"/>
              <a:cs typeface="Montserrat"/>
              <a:sym typeface="Montserrat"/>
            </a:endParaRPr>
          </a:p>
          <a:p>
            <a:pPr indent="0" lvl="0" marL="1371600" rtl="0" algn="l">
              <a:lnSpc>
                <a:spcPct val="140016"/>
              </a:lnSpc>
              <a:spcBef>
                <a:spcPts val="0"/>
              </a:spcBef>
              <a:spcAft>
                <a:spcPts val="0"/>
              </a:spcAft>
              <a:buNone/>
            </a:pPr>
            <a:r>
              <a:rPr b="0" lang="en" sz="1200">
                <a:solidFill>
                  <a:schemeClr val="lt2"/>
                </a:solidFill>
                <a:latin typeface="Montserrat"/>
                <a:ea typeface="Montserrat"/>
                <a:cs typeface="Montserrat"/>
                <a:sym typeface="Montserrat"/>
              </a:rPr>
              <a:t>The design of user interface for this system must be simple and intuitive, allowing healthcare professionals to use the platform efficiently</a:t>
            </a:r>
            <a:r>
              <a:rPr b="0" lang="en" sz="1200">
                <a:solidFill>
                  <a:schemeClr val="lt1"/>
                </a:solidFill>
                <a:latin typeface="Montserrat"/>
                <a:ea typeface="Montserrat"/>
                <a:cs typeface="Montserrat"/>
                <a:sym typeface="Montserrat"/>
              </a:rPr>
              <a:t> </a:t>
            </a:r>
            <a:endParaRPr b="0" sz="1200">
              <a:solidFill>
                <a:schemeClr val="lt1"/>
              </a:solidFill>
              <a:latin typeface="Montserrat"/>
              <a:ea typeface="Montserrat"/>
              <a:cs typeface="Montserrat"/>
              <a:sym typeface="Montserrat"/>
            </a:endParaRPr>
          </a:p>
          <a:p>
            <a:pPr indent="0" lvl="0" marL="0" rtl="0" algn="l">
              <a:lnSpc>
                <a:spcPct val="140016"/>
              </a:lnSpc>
              <a:spcBef>
                <a:spcPts val="0"/>
              </a:spcBef>
              <a:spcAft>
                <a:spcPts val="0"/>
              </a:spcAft>
              <a:buClr>
                <a:schemeClr val="lt1"/>
              </a:buClr>
              <a:buSzPts val="1100"/>
              <a:buFont typeface="Arial"/>
              <a:buNone/>
            </a:pPr>
            <a:r>
              <a:t/>
            </a:r>
            <a:endParaRPr b="0" sz="1200">
              <a:solidFill>
                <a:schemeClr val="lt2"/>
              </a:solidFill>
              <a:latin typeface="Montserrat"/>
              <a:ea typeface="Montserrat"/>
              <a:cs typeface="Montserrat"/>
              <a:sym typeface="Montserrat"/>
            </a:endParaRPr>
          </a:p>
          <a:p>
            <a:pPr indent="-311150" lvl="1" marL="1371600" rtl="0" algn="l">
              <a:lnSpc>
                <a:spcPct val="140000"/>
              </a:lnSpc>
              <a:spcBef>
                <a:spcPts val="0"/>
              </a:spcBef>
              <a:spcAft>
                <a:spcPts val="0"/>
              </a:spcAft>
              <a:buClr>
                <a:schemeClr val="lt2"/>
              </a:buClr>
              <a:buSzPts val="1300"/>
              <a:buChar char="○"/>
            </a:pPr>
            <a:r>
              <a:rPr b="1" lang="en" sz="1300">
                <a:solidFill>
                  <a:schemeClr val="lt2"/>
                </a:solidFill>
                <a:latin typeface="Montserrat"/>
                <a:ea typeface="Montserrat"/>
                <a:cs typeface="Montserrat"/>
                <a:sym typeface="Montserrat"/>
              </a:rPr>
              <a:t>Data encryption on uploaded image</a:t>
            </a:r>
            <a:endParaRPr b="1" sz="1300">
              <a:solidFill>
                <a:schemeClr val="lt2"/>
              </a:solidFill>
              <a:latin typeface="Montserrat"/>
              <a:ea typeface="Montserrat"/>
              <a:cs typeface="Montserrat"/>
              <a:sym typeface="Montserrat"/>
            </a:endParaRPr>
          </a:p>
          <a:p>
            <a:pPr indent="0" lvl="0" marL="1371600" rtl="0" algn="l">
              <a:lnSpc>
                <a:spcPct val="140000"/>
              </a:lnSpc>
              <a:spcBef>
                <a:spcPts val="0"/>
              </a:spcBef>
              <a:spcAft>
                <a:spcPts val="0"/>
              </a:spcAft>
              <a:buNone/>
            </a:pPr>
            <a:r>
              <a:rPr b="0" lang="en" sz="1300">
                <a:solidFill>
                  <a:schemeClr val="lt2"/>
                </a:solidFill>
                <a:latin typeface="Montserrat"/>
                <a:ea typeface="Montserrat"/>
                <a:cs typeface="Montserrat"/>
                <a:sym typeface="Montserrat"/>
              </a:rPr>
              <a:t>The system should ensure that users feel secure when uploading X-ray images by implementing strong data encryption and offering enhanced security feature</a:t>
            </a:r>
            <a:endParaRPr b="0" sz="1300">
              <a:solidFill>
                <a:schemeClr val="lt2"/>
              </a:solidFill>
              <a:latin typeface="Montserrat"/>
              <a:ea typeface="Montserrat"/>
              <a:cs typeface="Montserrat"/>
              <a:sym typeface="Montserrat"/>
            </a:endParaRPr>
          </a:p>
          <a:p>
            <a:pPr indent="0" lvl="0" marL="1371600" rtl="0" algn="ctr">
              <a:lnSpc>
                <a:spcPct val="140000"/>
              </a:lnSpc>
              <a:spcBef>
                <a:spcPts val="0"/>
              </a:spcBef>
              <a:spcAft>
                <a:spcPts val="0"/>
              </a:spcAft>
              <a:buNone/>
            </a:pPr>
            <a:r>
              <a:t/>
            </a:r>
            <a:endParaRPr sz="1300">
              <a:solidFill>
                <a:schemeClr val="lt2"/>
              </a:solidFill>
              <a:latin typeface="Montserrat"/>
              <a:ea typeface="Montserrat"/>
              <a:cs typeface="Montserrat"/>
              <a:sym typeface="Montserrat"/>
            </a:endParaRPr>
          </a:p>
          <a:p>
            <a:pPr indent="-311150" lvl="1" marL="1371600" rtl="0" algn="l">
              <a:lnSpc>
                <a:spcPct val="140000"/>
              </a:lnSpc>
              <a:spcBef>
                <a:spcPts val="0"/>
              </a:spcBef>
              <a:spcAft>
                <a:spcPts val="0"/>
              </a:spcAft>
              <a:buClr>
                <a:schemeClr val="lt2"/>
              </a:buClr>
              <a:buSzPts val="1300"/>
              <a:buFont typeface="Montserrat"/>
              <a:buChar char="○"/>
            </a:pPr>
            <a:r>
              <a:rPr b="1" lang="en" sz="1300">
                <a:solidFill>
                  <a:schemeClr val="lt2"/>
                </a:solidFill>
                <a:latin typeface="Montserrat"/>
                <a:ea typeface="Montserrat"/>
                <a:cs typeface="Montserrat"/>
                <a:sym typeface="Montserrat"/>
              </a:rPr>
              <a:t>Report approval by professional</a:t>
            </a:r>
            <a:endParaRPr b="1" sz="1300">
              <a:solidFill>
                <a:schemeClr val="lt2"/>
              </a:solidFill>
              <a:latin typeface="Montserrat"/>
              <a:ea typeface="Montserrat"/>
              <a:cs typeface="Montserrat"/>
              <a:sym typeface="Montserrat"/>
            </a:endParaRPr>
          </a:p>
          <a:p>
            <a:pPr indent="0" lvl="0" marL="1371600" rtl="0" algn="l">
              <a:lnSpc>
                <a:spcPct val="140000"/>
              </a:lnSpc>
              <a:spcBef>
                <a:spcPts val="0"/>
              </a:spcBef>
              <a:spcAft>
                <a:spcPts val="0"/>
              </a:spcAft>
              <a:buNone/>
            </a:pPr>
            <a:r>
              <a:rPr b="0" lang="en" sz="1300">
                <a:solidFill>
                  <a:schemeClr val="lt2"/>
                </a:solidFill>
                <a:latin typeface="Montserrat"/>
                <a:ea typeface="Montserrat"/>
                <a:cs typeface="Montserrat"/>
                <a:sym typeface="Montserrat"/>
              </a:rPr>
              <a:t>AI generated diagnoses are reviewed and confirmed by a qualified radiologist before being used in patient care decision</a:t>
            </a:r>
            <a:endParaRPr b="0" sz="1300">
              <a:solidFill>
                <a:schemeClr val="lt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0"/>
          <p:cNvSpPr txBox="1"/>
          <p:nvPr>
            <p:ph type="title"/>
          </p:nvPr>
        </p:nvSpPr>
        <p:spPr>
          <a:xfrm>
            <a:off x="2897982" y="522438"/>
            <a:ext cx="3348000" cy="4269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2"/>
              </a:buClr>
              <a:buSzPts val="2700"/>
              <a:buFont typeface="Gill Sans"/>
              <a:buNone/>
            </a:pPr>
            <a:r>
              <a:rPr lang="en"/>
              <a:t>Dataset</a:t>
            </a:r>
            <a:endParaRPr/>
          </a:p>
        </p:txBody>
      </p:sp>
      <p:sp>
        <p:nvSpPr>
          <p:cNvPr id="877" name="Google Shape;877;p60"/>
          <p:cNvSpPr txBox="1"/>
          <p:nvPr>
            <p:ph idx="1" type="body"/>
          </p:nvPr>
        </p:nvSpPr>
        <p:spPr>
          <a:xfrm>
            <a:off x="0" y="1344900"/>
            <a:ext cx="4981500" cy="2914500"/>
          </a:xfrm>
          <a:prstGeom prst="rect">
            <a:avLst/>
          </a:prstGeom>
          <a:noFill/>
          <a:ln>
            <a:noFill/>
          </a:ln>
        </p:spPr>
        <p:txBody>
          <a:bodyPr anchorCtr="0" anchor="t" bIns="0" lIns="0" spcFirstLastPara="1" rIns="0" wrap="square" tIns="0">
            <a:noAutofit/>
          </a:bodyPr>
          <a:lstStyle/>
          <a:p>
            <a:pPr indent="-304800" lvl="0" marL="457200" rtl="0" algn="l">
              <a:lnSpc>
                <a:spcPct val="100000"/>
              </a:lnSpc>
              <a:spcBef>
                <a:spcPts val="0"/>
              </a:spcBef>
              <a:spcAft>
                <a:spcPts val="0"/>
              </a:spcAft>
              <a:buClr>
                <a:srgbClr val="FFFFFF"/>
              </a:buClr>
              <a:buSzPts val="1200"/>
              <a:buChar char="●"/>
            </a:pPr>
            <a:r>
              <a:rPr b="0" lang="en" sz="1200">
                <a:solidFill>
                  <a:srgbClr val="FFFFFF"/>
                </a:solidFill>
                <a:latin typeface="Arial"/>
                <a:ea typeface="Arial"/>
                <a:cs typeface="Arial"/>
                <a:sym typeface="Arial"/>
              </a:rPr>
              <a:t>Chest MIMIC-CXR Dataset (500GB+) :</a:t>
            </a:r>
            <a:endParaRPr b="0" sz="1200">
              <a:solidFill>
                <a:srgbClr val="FFFFFF"/>
              </a:solidFill>
              <a:latin typeface="Arial"/>
              <a:ea typeface="Arial"/>
              <a:cs typeface="Arial"/>
              <a:sym typeface="Arial"/>
            </a:endParaRPr>
          </a:p>
          <a:p>
            <a:pPr indent="0" lvl="0" marL="914400" rtl="0" algn="l">
              <a:lnSpc>
                <a:spcPct val="100000"/>
              </a:lnSpc>
              <a:spcBef>
                <a:spcPts val="0"/>
              </a:spcBef>
              <a:spcAft>
                <a:spcPts val="0"/>
              </a:spcAft>
              <a:buNone/>
            </a:pPr>
            <a:r>
              <a:t/>
            </a:r>
            <a:endParaRPr b="0" sz="1200">
              <a:solidFill>
                <a:srgbClr val="FFFFFF"/>
              </a:solidFill>
              <a:latin typeface="Arial"/>
              <a:ea typeface="Arial"/>
              <a:cs typeface="Arial"/>
              <a:sym typeface="Arial"/>
            </a:endParaRPr>
          </a:p>
          <a:p>
            <a:pPr indent="-304800" lvl="1" marL="914400" rtl="0" algn="l">
              <a:lnSpc>
                <a:spcPct val="100000"/>
              </a:lnSpc>
              <a:spcBef>
                <a:spcPts val="0"/>
              </a:spcBef>
              <a:spcAft>
                <a:spcPts val="0"/>
              </a:spcAft>
              <a:buClr>
                <a:srgbClr val="FFFFFF"/>
              </a:buClr>
              <a:buSzPts val="1200"/>
              <a:buChar char="○"/>
            </a:pPr>
            <a:r>
              <a:rPr b="0" lang="en" sz="1200">
                <a:solidFill>
                  <a:srgbClr val="FFFFFF"/>
                </a:solidFill>
                <a:latin typeface="Arial"/>
                <a:ea typeface="Arial"/>
                <a:cs typeface="Arial"/>
                <a:sym typeface="Arial"/>
              </a:rPr>
              <a:t>237,827 frontal chest X-ray (CXR) images</a:t>
            </a:r>
            <a:endParaRPr b="0" sz="1200">
              <a:solidFill>
                <a:srgbClr val="FFFFFF"/>
              </a:solidFill>
              <a:latin typeface="Arial"/>
              <a:ea typeface="Arial"/>
              <a:cs typeface="Arial"/>
              <a:sym typeface="Arial"/>
            </a:endParaRPr>
          </a:p>
          <a:p>
            <a:pPr indent="0" lvl="0" marL="1371600" rtl="0" algn="l">
              <a:lnSpc>
                <a:spcPct val="100000"/>
              </a:lnSpc>
              <a:spcBef>
                <a:spcPts val="0"/>
              </a:spcBef>
              <a:spcAft>
                <a:spcPts val="0"/>
              </a:spcAft>
              <a:buNone/>
            </a:pPr>
            <a:r>
              <a:t/>
            </a:r>
            <a:endParaRPr sz="1200">
              <a:solidFill>
                <a:srgbClr val="FFFFFF"/>
              </a:solidFill>
              <a:latin typeface="Arial"/>
              <a:ea typeface="Arial"/>
              <a:cs typeface="Arial"/>
              <a:sym typeface="Arial"/>
            </a:endParaRPr>
          </a:p>
          <a:p>
            <a:pPr indent="-304800" lvl="1" marL="914400" rtl="0" algn="l">
              <a:lnSpc>
                <a:spcPct val="100000"/>
              </a:lnSpc>
              <a:spcBef>
                <a:spcPts val="0"/>
              </a:spcBef>
              <a:spcAft>
                <a:spcPts val="0"/>
              </a:spcAft>
              <a:buClr>
                <a:srgbClr val="FFFFFF"/>
              </a:buClr>
              <a:buSzPts val="1200"/>
              <a:buChar char="○"/>
            </a:pPr>
            <a:r>
              <a:rPr b="0" lang="en" sz="1200">
                <a:solidFill>
                  <a:srgbClr val="FFFFFF"/>
                </a:solidFill>
                <a:latin typeface="Arial"/>
                <a:ea typeface="Arial"/>
                <a:cs typeface="Arial"/>
                <a:sym typeface="Arial"/>
              </a:rPr>
              <a:t>automatically annotated (silver-standard)</a:t>
            </a:r>
            <a:endParaRPr b="0" sz="1200">
              <a:solidFill>
                <a:srgbClr val="FFFFFF"/>
              </a:solidFill>
              <a:latin typeface="Arial"/>
              <a:ea typeface="Arial"/>
              <a:cs typeface="Arial"/>
              <a:sym typeface="Arial"/>
            </a:endParaRPr>
          </a:p>
          <a:p>
            <a:pPr indent="0" lvl="0" marL="1371600" rtl="0" algn="l">
              <a:lnSpc>
                <a:spcPct val="100000"/>
              </a:lnSpc>
              <a:spcBef>
                <a:spcPts val="0"/>
              </a:spcBef>
              <a:spcAft>
                <a:spcPts val="0"/>
              </a:spcAft>
              <a:buNone/>
            </a:pPr>
            <a:r>
              <a:t/>
            </a:r>
            <a:endParaRPr sz="1200">
              <a:solidFill>
                <a:srgbClr val="FFFFFF"/>
              </a:solidFill>
              <a:latin typeface="Arial"/>
              <a:ea typeface="Arial"/>
              <a:cs typeface="Arial"/>
              <a:sym typeface="Arial"/>
            </a:endParaRPr>
          </a:p>
          <a:p>
            <a:pPr indent="-304800" lvl="1" marL="914400" rtl="0" algn="l">
              <a:lnSpc>
                <a:spcPct val="100000"/>
              </a:lnSpc>
              <a:spcBef>
                <a:spcPts val="0"/>
              </a:spcBef>
              <a:spcAft>
                <a:spcPts val="0"/>
              </a:spcAft>
              <a:buClr>
                <a:srgbClr val="FFFFFF"/>
              </a:buClr>
              <a:buSzPts val="1200"/>
              <a:buChar char="○"/>
            </a:pPr>
            <a:r>
              <a:rPr b="0" lang="en" sz="1200">
                <a:solidFill>
                  <a:srgbClr val="FFFFFF"/>
                </a:solidFill>
                <a:latin typeface="Arial"/>
                <a:ea typeface="Arial"/>
                <a:cs typeface="Arial"/>
                <a:sym typeface="Arial"/>
              </a:rPr>
              <a:t>500 manually validated cases (gold-standard)</a:t>
            </a:r>
            <a:endParaRPr b="0" sz="1200">
              <a:solidFill>
                <a:srgbClr val="FFFFFF"/>
              </a:solidFill>
              <a:latin typeface="Arial"/>
              <a:ea typeface="Arial"/>
              <a:cs typeface="Arial"/>
              <a:sym typeface="Arial"/>
            </a:endParaRPr>
          </a:p>
          <a:p>
            <a:pPr indent="0" lvl="0" marL="1371600" rtl="0" algn="l">
              <a:lnSpc>
                <a:spcPct val="100000"/>
              </a:lnSpc>
              <a:spcBef>
                <a:spcPts val="0"/>
              </a:spcBef>
              <a:spcAft>
                <a:spcPts val="0"/>
              </a:spcAft>
              <a:buNone/>
            </a:pPr>
            <a:r>
              <a:t/>
            </a:r>
            <a:endParaRPr sz="1200">
              <a:solidFill>
                <a:srgbClr val="FFFFFF"/>
              </a:solidFill>
              <a:latin typeface="Arial"/>
              <a:ea typeface="Arial"/>
              <a:cs typeface="Arial"/>
              <a:sym typeface="Arial"/>
            </a:endParaRPr>
          </a:p>
          <a:p>
            <a:pPr indent="-304800" lvl="1" marL="914400" rtl="0" algn="l">
              <a:lnSpc>
                <a:spcPct val="100000"/>
              </a:lnSpc>
              <a:spcBef>
                <a:spcPts val="0"/>
              </a:spcBef>
              <a:spcAft>
                <a:spcPts val="0"/>
              </a:spcAft>
              <a:buClr>
                <a:srgbClr val="FFFFFF"/>
              </a:buClr>
              <a:buSzPts val="1200"/>
              <a:buChar char="○"/>
            </a:pPr>
            <a:r>
              <a:rPr lang="en" sz="1200">
                <a:solidFill>
                  <a:schemeClr val="lt2"/>
                </a:solidFill>
                <a:latin typeface="Arial"/>
                <a:ea typeface="Arial"/>
                <a:cs typeface="Arial"/>
                <a:sym typeface="Arial"/>
              </a:rPr>
              <a:t>U</a:t>
            </a:r>
            <a:r>
              <a:rPr lang="en" sz="1200">
                <a:solidFill>
                  <a:schemeClr val="lt2"/>
                </a:solidFill>
                <a:latin typeface="Arial"/>
                <a:ea typeface="Arial"/>
                <a:cs typeface="Arial"/>
                <a:sym typeface="Arial"/>
              </a:rPr>
              <a:t>ses chest X-ray images sourced from the MIMIC-CXR dataset</a:t>
            </a:r>
            <a:endParaRPr sz="1200"/>
          </a:p>
        </p:txBody>
      </p:sp>
      <p:sp>
        <p:nvSpPr>
          <p:cNvPr id="878" name="Google Shape;878;p60"/>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879" name="Google Shape;879;p60" title="Screenshot_2021-08-03_at_10.17.31.png"/>
          <p:cNvPicPr preferRelativeResize="0"/>
          <p:nvPr/>
        </p:nvPicPr>
        <p:blipFill>
          <a:blip r:embed="rId3">
            <a:alphaModFix/>
          </a:blip>
          <a:stretch>
            <a:fillRect/>
          </a:stretch>
        </p:blipFill>
        <p:spPr>
          <a:xfrm>
            <a:off x="4949275" y="1455888"/>
            <a:ext cx="4026225" cy="2323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id="884" name="Google Shape;884;p61"/>
          <p:cNvPicPr preferRelativeResize="0"/>
          <p:nvPr/>
        </p:nvPicPr>
        <p:blipFill rotWithShape="1">
          <a:blip r:embed="rId3">
            <a:alphaModFix/>
          </a:blip>
          <a:srcRect b="1871" l="51347" r="1862" t="58649"/>
          <a:stretch/>
        </p:blipFill>
        <p:spPr>
          <a:xfrm>
            <a:off x="0" y="0"/>
            <a:ext cx="9144005" cy="5143502"/>
          </a:xfrm>
          <a:prstGeom prst="rect">
            <a:avLst/>
          </a:prstGeom>
          <a:noFill/>
          <a:ln>
            <a:noFill/>
          </a:ln>
        </p:spPr>
      </p:pic>
      <p:sp>
        <p:nvSpPr>
          <p:cNvPr id="885" name="Google Shape;885;p61"/>
          <p:cNvSpPr txBox="1"/>
          <p:nvPr/>
        </p:nvSpPr>
        <p:spPr>
          <a:xfrm>
            <a:off x="5121105" y="1833890"/>
            <a:ext cx="3508500" cy="769500"/>
          </a:xfrm>
          <a:prstGeom prst="rect">
            <a:avLst/>
          </a:prstGeom>
          <a:noFill/>
          <a:ln>
            <a:noFill/>
          </a:ln>
          <a:effectLst>
            <a:outerShdw blurRad="828675" rotWithShape="0" algn="bl" dir="480000" dist="19050">
              <a:srgbClr val="6CE5E8">
                <a:alpha val="95000"/>
              </a:srgbClr>
            </a:outerShdw>
          </a:effectLst>
        </p:spPr>
        <p:txBody>
          <a:bodyPr anchorCtr="0" anchor="t" bIns="0" lIns="0" spcFirstLastPara="1" rIns="0" wrap="square" tIns="0">
            <a:spAutoFit/>
          </a:bodyPr>
          <a:lstStyle/>
          <a:p>
            <a:pPr indent="0" lvl="0" marL="0" marR="0" rtl="0" algn="r">
              <a:lnSpc>
                <a:spcPct val="120004"/>
              </a:lnSpc>
              <a:spcBef>
                <a:spcPts val="0"/>
              </a:spcBef>
              <a:spcAft>
                <a:spcPts val="0"/>
              </a:spcAft>
              <a:buNone/>
            </a:pPr>
            <a:r>
              <a:rPr lang="en" sz="5000">
                <a:solidFill>
                  <a:schemeClr val="lt1"/>
                </a:solidFill>
                <a:latin typeface="Teko Medium"/>
                <a:ea typeface="Teko Medium"/>
                <a:cs typeface="Teko Medium"/>
                <a:sym typeface="Teko Medium"/>
              </a:rPr>
              <a:t>Deep Learning  </a:t>
            </a:r>
            <a:endParaRPr sz="5000"/>
          </a:p>
        </p:txBody>
      </p:sp>
      <p:cxnSp>
        <p:nvCxnSpPr>
          <p:cNvPr id="886" name="Google Shape;886;p61"/>
          <p:cNvCxnSpPr/>
          <p:nvPr/>
        </p:nvCxnSpPr>
        <p:spPr>
          <a:xfrm rot="-9465">
            <a:off x="-10" y="2385004"/>
            <a:ext cx="5121319"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62"/>
          <p:cNvSpPr txBox="1"/>
          <p:nvPr>
            <p:ph type="title"/>
          </p:nvPr>
        </p:nvSpPr>
        <p:spPr>
          <a:xfrm>
            <a:off x="2897974" y="522450"/>
            <a:ext cx="3957000" cy="4269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2"/>
              </a:buClr>
              <a:buSzPts val="2700"/>
              <a:buFont typeface="Gill Sans"/>
              <a:buNone/>
            </a:pPr>
            <a:r>
              <a:rPr lang="en"/>
              <a:t>Deep Learning Pipeline</a:t>
            </a:r>
            <a:endParaRPr/>
          </a:p>
        </p:txBody>
      </p:sp>
      <p:sp>
        <p:nvSpPr>
          <p:cNvPr id="892" name="Google Shape;892;p62"/>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893" name="Google Shape;893;p62"/>
          <p:cNvPicPr preferRelativeResize="0"/>
          <p:nvPr/>
        </p:nvPicPr>
        <p:blipFill rotWithShape="1">
          <a:blip r:embed="rId3">
            <a:alphaModFix/>
          </a:blip>
          <a:srcRect b="7534" l="0" r="3892" t="4961"/>
          <a:stretch/>
        </p:blipFill>
        <p:spPr>
          <a:xfrm>
            <a:off x="1087465" y="3567375"/>
            <a:ext cx="2862336" cy="736550"/>
          </a:xfrm>
          <a:prstGeom prst="rect">
            <a:avLst/>
          </a:prstGeom>
          <a:noFill/>
          <a:ln cap="flat" cmpd="sng" w="9525">
            <a:solidFill>
              <a:schemeClr val="dk2"/>
            </a:solidFill>
            <a:prstDash val="solid"/>
            <a:round/>
            <a:headEnd len="sm" w="sm" type="none"/>
            <a:tailEnd len="sm" w="sm" type="none"/>
          </a:ln>
        </p:spPr>
      </p:pic>
      <p:pic>
        <p:nvPicPr>
          <p:cNvPr id="894" name="Google Shape;894;p62"/>
          <p:cNvPicPr preferRelativeResize="0"/>
          <p:nvPr/>
        </p:nvPicPr>
        <p:blipFill>
          <a:blip r:embed="rId4">
            <a:alphaModFix/>
          </a:blip>
          <a:stretch>
            <a:fillRect/>
          </a:stretch>
        </p:blipFill>
        <p:spPr>
          <a:xfrm>
            <a:off x="4653325" y="3567375"/>
            <a:ext cx="3589299" cy="736550"/>
          </a:xfrm>
          <a:prstGeom prst="rect">
            <a:avLst/>
          </a:prstGeom>
          <a:noFill/>
          <a:ln cap="flat" cmpd="sng" w="9525">
            <a:solidFill>
              <a:schemeClr val="dk2"/>
            </a:solidFill>
            <a:prstDash val="solid"/>
            <a:round/>
            <a:headEnd len="sm" w="sm" type="none"/>
            <a:tailEnd len="sm" w="sm" type="none"/>
          </a:ln>
        </p:spPr>
      </p:pic>
      <p:pic>
        <p:nvPicPr>
          <p:cNvPr id="895" name="Google Shape;895;p62" title="Picture6.png"/>
          <p:cNvPicPr preferRelativeResize="0"/>
          <p:nvPr/>
        </p:nvPicPr>
        <p:blipFill rotWithShape="1">
          <a:blip r:embed="rId5">
            <a:alphaModFix/>
          </a:blip>
          <a:srcRect b="35206" l="0" r="0" t="36272"/>
          <a:stretch/>
        </p:blipFill>
        <p:spPr>
          <a:xfrm>
            <a:off x="846950" y="2109425"/>
            <a:ext cx="7548073" cy="1122668"/>
          </a:xfrm>
          <a:prstGeom prst="rect">
            <a:avLst/>
          </a:prstGeom>
          <a:noFill/>
          <a:ln>
            <a:noFill/>
          </a:ln>
        </p:spPr>
      </p:pic>
      <p:pic>
        <p:nvPicPr>
          <p:cNvPr id="896" name="Google Shape;896;p62"/>
          <p:cNvPicPr preferRelativeResize="0"/>
          <p:nvPr/>
        </p:nvPicPr>
        <p:blipFill>
          <a:blip r:embed="rId6">
            <a:alphaModFix/>
          </a:blip>
          <a:stretch>
            <a:fillRect/>
          </a:stretch>
        </p:blipFill>
        <p:spPr>
          <a:xfrm>
            <a:off x="1087475" y="4431756"/>
            <a:ext cx="1419450" cy="168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63"/>
          <p:cNvSpPr txBox="1"/>
          <p:nvPr>
            <p:ph type="title"/>
          </p:nvPr>
        </p:nvSpPr>
        <p:spPr>
          <a:xfrm>
            <a:off x="1056301" y="531900"/>
            <a:ext cx="7031400" cy="42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Model Selection</a:t>
            </a:r>
            <a:endParaRPr/>
          </a:p>
        </p:txBody>
      </p:sp>
      <p:sp>
        <p:nvSpPr>
          <p:cNvPr id="902" name="Google Shape;902;p63"/>
          <p:cNvSpPr txBox="1"/>
          <p:nvPr>
            <p:ph idx="12" type="sldNum"/>
          </p:nvPr>
        </p:nvSpPr>
        <p:spPr>
          <a:xfrm>
            <a:off x="583982" y="4409742"/>
            <a:ext cx="265800" cy="222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903" name="Google Shape;903;p63"/>
          <p:cNvPicPr preferRelativeResize="0"/>
          <p:nvPr/>
        </p:nvPicPr>
        <p:blipFill>
          <a:blip r:embed="rId3">
            <a:alphaModFix/>
          </a:blip>
          <a:stretch>
            <a:fillRect/>
          </a:stretch>
        </p:blipFill>
        <p:spPr>
          <a:xfrm>
            <a:off x="1142474" y="1205075"/>
            <a:ext cx="3350126" cy="1678100"/>
          </a:xfrm>
          <a:prstGeom prst="rect">
            <a:avLst/>
          </a:prstGeom>
          <a:noFill/>
          <a:ln>
            <a:noFill/>
          </a:ln>
        </p:spPr>
      </p:pic>
      <p:pic>
        <p:nvPicPr>
          <p:cNvPr id="904" name="Google Shape;904;p63"/>
          <p:cNvPicPr preferRelativeResize="0"/>
          <p:nvPr/>
        </p:nvPicPr>
        <p:blipFill>
          <a:blip r:embed="rId4">
            <a:alphaModFix/>
          </a:blip>
          <a:stretch>
            <a:fillRect/>
          </a:stretch>
        </p:blipFill>
        <p:spPr>
          <a:xfrm>
            <a:off x="4985350" y="1235861"/>
            <a:ext cx="3177277" cy="1627390"/>
          </a:xfrm>
          <a:prstGeom prst="rect">
            <a:avLst/>
          </a:prstGeom>
          <a:noFill/>
          <a:ln>
            <a:noFill/>
          </a:ln>
        </p:spPr>
      </p:pic>
      <p:pic>
        <p:nvPicPr>
          <p:cNvPr id="905" name="Google Shape;905;p63"/>
          <p:cNvPicPr preferRelativeResize="0"/>
          <p:nvPr/>
        </p:nvPicPr>
        <p:blipFill>
          <a:blip r:embed="rId5">
            <a:alphaModFix/>
          </a:blip>
          <a:stretch>
            <a:fillRect/>
          </a:stretch>
        </p:blipFill>
        <p:spPr>
          <a:xfrm>
            <a:off x="4985350" y="2975675"/>
            <a:ext cx="3177275" cy="1656975"/>
          </a:xfrm>
          <a:prstGeom prst="rect">
            <a:avLst/>
          </a:prstGeom>
          <a:noFill/>
          <a:ln>
            <a:noFill/>
          </a:ln>
        </p:spPr>
      </p:pic>
      <p:pic>
        <p:nvPicPr>
          <p:cNvPr id="906" name="Google Shape;906;p63"/>
          <p:cNvPicPr preferRelativeResize="0"/>
          <p:nvPr/>
        </p:nvPicPr>
        <p:blipFill rotWithShape="1">
          <a:blip r:embed="rId6">
            <a:alphaModFix/>
          </a:blip>
          <a:srcRect b="25031" l="4315" r="0" t="0"/>
          <a:stretch/>
        </p:blipFill>
        <p:spPr>
          <a:xfrm>
            <a:off x="1142475" y="2975675"/>
            <a:ext cx="3350125" cy="1597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